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1"/>
    <p:sldMasterId id="2147483694" r:id="rId2"/>
    <p:sldMasterId id="2147483695" r:id="rId3"/>
  </p:sldMasterIdLst>
  <p:notesMasterIdLst>
    <p:notesMasterId r:id="rId50"/>
  </p:notesMasterIdLst>
  <p:sldIdLst>
    <p:sldId id="256" r:id="rId4"/>
    <p:sldId id="397" r:id="rId5"/>
    <p:sldId id="398" r:id="rId6"/>
    <p:sldId id="451" r:id="rId7"/>
    <p:sldId id="452" r:id="rId8"/>
    <p:sldId id="391" r:id="rId9"/>
    <p:sldId id="441" r:id="rId10"/>
    <p:sldId id="443" r:id="rId11"/>
    <p:sldId id="444" r:id="rId12"/>
    <p:sldId id="445" r:id="rId13"/>
    <p:sldId id="446" r:id="rId14"/>
    <p:sldId id="447" r:id="rId15"/>
    <p:sldId id="448" r:id="rId16"/>
    <p:sldId id="449" r:id="rId17"/>
    <p:sldId id="450" r:id="rId18"/>
    <p:sldId id="442" r:id="rId19"/>
    <p:sldId id="315" r:id="rId20"/>
    <p:sldId id="415" r:id="rId21"/>
    <p:sldId id="414" r:id="rId22"/>
    <p:sldId id="413" r:id="rId23"/>
    <p:sldId id="424" r:id="rId24"/>
    <p:sldId id="416" r:id="rId25"/>
    <p:sldId id="423" r:id="rId26"/>
    <p:sldId id="422" r:id="rId27"/>
    <p:sldId id="421" r:id="rId28"/>
    <p:sldId id="420" r:id="rId29"/>
    <p:sldId id="419" r:id="rId30"/>
    <p:sldId id="417" r:id="rId31"/>
    <p:sldId id="425" r:id="rId32"/>
    <p:sldId id="426" r:id="rId33"/>
    <p:sldId id="430" r:id="rId34"/>
    <p:sldId id="429" r:id="rId35"/>
    <p:sldId id="428" r:id="rId36"/>
    <p:sldId id="427" r:id="rId37"/>
    <p:sldId id="434" r:id="rId38"/>
    <p:sldId id="433" r:id="rId39"/>
    <p:sldId id="436" r:id="rId40"/>
    <p:sldId id="435" r:id="rId41"/>
    <p:sldId id="432" r:id="rId42"/>
    <p:sldId id="431" r:id="rId43"/>
    <p:sldId id="440" r:id="rId44"/>
    <p:sldId id="439" r:id="rId45"/>
    <p:sldId id="412" r:id="rId46"/>
    <p:sldId id="408" r:id="rId47"/>
    <p:sldId id="340" r:id="rId48"/>
    <p:sldId id="284" r:id="rId49"/>
  </p:sldIdLst>
  <p:sldSz cx="9144000" cy="6858000" type="screen4x3"/>
  <p:notesSz cx="6858000" cy="9144000"/>
  <p:embeddedFontLst>
    <p:embeddedFont>
      <p:font typeface="Open Sans" panose="020B0606030504020204" pitchFamily="34" charset="0"/>
      <p:regular r:id="rId51"/>
      <p:bold r:id="rId52"/>
      <p:italic r:id="rId53"/>
      <p:boldItalic r:id="rId54"/>
    </p:embeddedFont>
    <p:embeddedFont>
      <p:font typeface="Open Sans" panose="020B060603050402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rek cowper" initials="dc" lastIdx="1" clrIdx="0"/>
  <p:cmAuthor id="2" name="Jill Marshall Simms" initials=""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2522ABF-4430-4345-926A-8C17301C0D87}">
  <a:tblStyle styleId="{E2522ABF-4430-4345-926A-8C17301C0D8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12D38BD-D7D9-41A3-B073-03592BD3478E}"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02" autoAdjust="0"/>
    <p:restoredTop sz="96407" autoAdjust="0"/>
  </p:normalViewPr>
  <p:slideViewPr>
    <p:cSldViewPr snapToGrid="0">
      <p:cViewPr varScale="1">
        <p:scale>
          <a:sx n="68" d="100"/>
          <a:sy n="68" d="100"/>
        </p:scale>
        <p:origin x="141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3.fntdata"/><Relationship Id="rId58"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customXml" Target="../customXml/item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4.fntdata"/><Relationship Id="rId62"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2.fntdata"/><Relationship Id="rId60" Type="http://schemas.openxmlformats.org/officeDocument/2006/relationships/customXml" Target="../customXml/item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124744" y="4343400"/>
            <a:ext cx="4608512"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 name="Google Shape;5;n"/>
          <p:cNvSpPr txBox="1">
            <a:spLocks noGrp="1"/>
          </p:cNvSpPr>
          <p:nvPr>
            <p:ph type="sldNum" idx="12"/>
          </p:nvPr>
        </p:nvSpPr>
        <p:spPr>
          <a:xfrm>
            <a:off x="6022876" y="8686800"/>
            <a:ext cx="835124"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936218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4a522ca5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24a522ca5d_0_0:notes"/>
          <p:cNvSpPr txBox="1">
            <a:spLocks noGrp="1"/>
          </p:cNvSpPr>
          <p:nvPr>
            <p:ph type="body" idx="1"/>
          </p:nvPr>
        </p:nvSpPr>
        <p:spPr>
          <a:xfrm>
            <a:off x="1124744" y="4343400"/>
            <a:ext cx="46086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257" name="Google Shape;257;g24a522ca5d_0_0:notes"/>
          <p:cNvSpPr txBox="1">
            <a:spLocks noGrp="1"/>
          </p:cNvSpPr>
          <p:nvPr>
            <p:ph type="sldNum" idx="12"/>
          </p:nvPr>
        </p:nvSpPr>
        <p:spPr>
          <a:xfrm>
            <a:off x="6022876" y="8686800"/>
            <a:ext cx="8352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86384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974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974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974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974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974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974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974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238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238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238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7434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238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238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238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238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238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238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238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238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238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238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7434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238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238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238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2380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2380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2380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2380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2380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2380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238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20000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2380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2380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2380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79541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36424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1702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24a522ca5d_0_6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24a522ca5d_0_6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4524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429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974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974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974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a522ca5d_0_11:notes"/>
          <p:cNvSpPr txBox="1">
            <a:spLocks noGrp="1"/>
          </p:cNvSpPr>
          <p:nvPr>
            <p:ph type="body" idx="1"/>
          </p:nvPr>
        </p:nvSpPr>
        <p:spPr>
          <a:xfrm>
            <a:off x="1124744" y="4343400"/>
            <a:ext cx="46086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24a522ca5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974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Option1">
  <p:cSld name="Title Slide Option1">
    <p:bg>
      <p:bgPr>
        <a:solidFill>
          <a:schemeClr val="lt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72765" y="1680064"/>
            <a:ext cx="3683100" cy="2244300"/>
          </a:xfrm>
          <a:prstGeom prst="rect">
            <a:avLst/>
          </a:prstGeom>
          <a:noFill/>
          <a:ln>
            <a:noFill/>
          </a:ln>
        </p:spPr>
        <p:txBody>
          <a:bodyPr spcFirstLastPara="1" wrap="square" lIns="91425" tIns="91425" rIns="91425" bIns="91425" anchor="t" anchorCtr="0">
            <a:noAutofit/>
          </a:bodyPr>
          <a:lstStyle>
            <a:lvl1pPr marL="0" marR="0" lvl="0" indent="0" algn="l" rtl="0">
              <a:lnSpc>
                <a:spcPct val="110526"/>
              </a:lnSpc>
              <a:spcBef>
                <a:spcPts val="0"/>
              </a:spcBef>
              <a:spcAft>
                <a:spcPts val="0"/>
              </a:spcAft>
              <a:buClr>
                <a:schemeClr val="lt1"/>
              </a:buClr>
              <a:buSzPts val="1400"/>
              <a:buFont typeface="Times New Roman"/>
              <a:buNone/>
              <a:defRPr sz="3800" b="1" i="0" u="none" strike="noStrike" cap="none">
                <a:solidFill>
                  <a:schemeClr val="lt1"/>
                </a:solidFill>
                <a:latin typeface="Times New Roman"/>
                <a:ea typeface="Times New Roman"/>
                <a:cs typeface="Times New Roman"/>
                <a:sym typeface="Times New Roman"/>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0" name="Google Shape;10;p2"/>
          <p:cNvSpPr txBox="1">
            <a:spLocks noGrp="1"/>
          </p:cNvSpPr>
          <p:nvPr>
            <p:ph type="subTitle" idx="1"/>
          </p:nvPr>
        </p:nvSpPr>
        <p:spPr>
          <a:xfrm>
            <a:off x="472765" y="4057650"/>
            <a:ext cx="3397200" cy="1467000"/>
          </a:xfrm>
          <a:prstGeom prst="rect">
            <a:avLst/>
          </a:prstGeom>
          <a:noFill/>
          <a:ln>
            <a:noFill/>
          </a:ln>
        </p:spPr>
        <p:txBody>
          <a:bodyPr spcFirstLastPara="1" wrap="square" lIns="91425" tIns="91425" rIns="91425" bIns="91425" anchor="t" anchorCtr="0">
            <a:noAutofit/>
          </a:bodyPr>
          <a:lstStyle>
            <a:lvl1pPr marL="0" marR="0" lvl="0" indent="0" algn="l" rtl="0">
              <a:lnSpc>
                <a:spcPct val="133333"/>
              </a:lnSpc>
              <a:spcBef>
                <a:spcPts val="0"/>
              </a:spcBef>
              <a:spcAft>
                <a:spcPts val="0"/>
              </a:spcAft>
              <a:buClr>
                <a:srgbClr val="FFFFFF"/>
              </a:buClr>
              <a:buSzPts val="1400"/>
              <a:buFont typeface="Arial"/>
              <a:buNone/>
              <a:defRPr sz="1800" b="0" i="0" u="none" strike="noStrike" cap="none">
                <a:solidFill>
                  <a:srgbClr val="FFFFFF"/>
                </a:solidFill>
                <a:latin typeface="Arial"/>
                <a:ea typeface="Arial"/>
                <a:cs typeface="Arial"/>
                <a:sym typeface="Arial"/>
              </a:defRPr>
            </a:lvl1pPr>
            <a:lvl2pPr marL="457200" marR="0" lvl="1" indent="0" algn="ctr" rtl="0">
              <a:lnSpc>
                <a:spcPct val="122222"/>
              </a:lnSpc>
              <a:spcBef>
                <a:spcPts val="0"/>
              </a:spcBef>
              <a:spcAft>
                <a:spcPts val="0"/>
              </a:spcAft>
              <a:buClr>
                <a:schemeClr val="lt2"/>
              </a:buClr>
              <a:buSzPts val="1400"/>
              <a:buFont typeface="Arial"/>
              <a:buNone/>
              <a:defRPr sz="1800" b="0" i="0" u="none" strike="noStrike" cap="none">
                <a:solidFill>
                  <a:srgbClr val="888888"/>
                </a:solidFill>
                <a:latin typeface="Arial"/>
                <a:ea typeface="Arial"/>
                <a:cs typeface="Arial"/>
                <a:sym typeface="Arial"/>
              </a:defRPr>
            </a:lvl2pPr>
            <a:lvl3pPr marL="914400" marR="0" lvl="2" indent="0" algn="ctr" rtl="0">
              <a:lnSpc>
                <a:spcPct val="122222"/>
              </a:lnSpc>
              <a:spcBef>
                <a:spcPts val="0"/>
              </a:spcBef>
              <a:spcAft>
                <a:spcPts val="0"/>
              </a:spcAft>
              <a:buClr>
                <a:schemeClr val="accent4"/>
              </a:buClr>
              <a:buSzPts val="1400"/>
              <a:buFont typeface="Arial"/>
              <a:buNone/>
              <a:defRPr sz="1800" b="0" i="0" u="none" strike="noStrike" cap="none">
                <a:solidFill>
                  <a:srgbClr val="888888"/>
                </a:solidFill>
                <a:latin typeface="Arial"/>
                <a:ea typeface="Arial"/>
                <a:cs typeface="Arial"/>
                <a:sym typeface="Arial"/>
              </a:defRPr>
            </a:lvl3pPr>
            <a:lvl4pPr marL="1371600" marR="0" lvl="3" indent="0" algn="ctr" rtl="0">
              <a:lnSpc>
                <a:spcPct val="125000"/>
              </a:lnSpc>
              <a:spcBef>
                <a:spcPts val="0"/>
              </a:spcBef>
              <a:spcAft>
                <a:spcPts val="0"/>
              </a:spcAft>
              <a:buClr>
                <a:schemeClr val="dk1"/>
              </a:buClr>
              <a:buSzPts val="1400"/>
              <a:buFont typeface="Arial"/>
              <a:buNone/>
              <a:defRPr sz="1200" b="0" i="0" u="none" strike="noStrike" cap="none">
                <a:solidFill>
                  <a:srgbClr val="888888"/>
                </a:solidFill>
                <a:latin typeface="Arial"/>
                <a:ea typeface="Arial"/>
                <a:cs typeface="Arial"/>
                <a:sym typeface="Arial"/>
              </a:defRPr>
            </a:lvl4pPr>
            <a:lvl5pPr marL="1828800" marR="0" lvl="4" indent="0" algn="ctr" rtl="0">
              <a:spcBef>
                <a:spcPts val="850"/>
              </a:spcBef>
              <a:spcAft>
                <a:spcPts val="0"/>
              </a:spcAft>
              <a:buClr>
                <a:srgbClr val="888888"/>
              </a:buClr>
              <a:buSzPts val="1400"/>
              <a:buFont typeface="Arial"/>
              <a:buNone/>
              <a:defRPr sz="1800" b="0" i="0" u="none" strike="noStrike" cap="none">
                <a:solidFill>
                  <a:srgbClr val="888888"/>
                </a:solidFill>
                <a:latin typeface="Arial"/>
                <a:ea typeface="Arial"/>
                <a:cs typeface="Arial"/>
                <a:sym typeface="Arial"/>
              </a:defRPr>
            </a:lvl5pPr>
            <a:lvl6pPr marL="2286000" marR="0" lvl="5"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9pPr>
          </a:lstStyle>
          <a:p>
            <a:endParaRPr/>
          </a:p>
        </p:txBody>
      </p:sp>
      <p:sp>
        <p:nvSpPr>
          <p:cNvPr id="11" name="Google Shape;11;p2"/>
          <p:cNvSpPr txBox="1">
            <a:spLocks noGrp="1"/>
          </p:cNvSpPr>
          <p:nvPr>
            <p:ph type="body" idx="2"/>
          </p:nvPr>
        </p:nvSpPr>
        <p:spPr>
          <a:xfrm>
            <a:off x="472765" y="6265863"/>
            <a:ext cx="3962400" cy="285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2222"/>
              </a:lnSpc>
              <a:spcBef>
                <a:spcPts val="0"/>
              </a:spcBef>
              <a:spcAft>
                <a:spcPts val="0"/>
              </a:spcAft>
              <a:buClr>
                <a:srgbClr val="FFFFFF"/>
              </a:buClr>
              <a:buSzPts val="1400"/>
              <a:buFont typeface="Arial"/>
              <a:buNone/>
              <a:defRPr sz="1800" b="0" i="0" u="none" strike="noStrike" cap="none">
                <a:solidFill>
                  <a:srgbClr val="FFFFFF"/>
                </a:solidFill>
                <a:latin typeface="Arial"/>
                <a:ea typeface="Arial"/>
                <a:cs typeface="Arial"/>
                <a:sym typeface="Arial"/>
              </a:defRPr>
            </a:lvl1pPr>
            <a:lvl2pPr marL="914400" marR="0" lvl="1" indent="-342900"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286000" marR="0" lvl="4" indent="-3429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2"/>
          <p:cNvSpPr>
            <a:spLocks noGrp="1"/>
          </p:cNvSpPr>
          <p:nvPr>
            <p:ph type="pic" idx="3"/>
          </p:nvPr>
        </p:nvSpPr>
        <p:spPr>
          <a:xfrm>
            <a:off x="4581524" y="0"/>
            <a:ext cx="4562400" cy="6858000"/>
          </a:xfrm>
          <a:prstGeom prst="rect">
            <a:avLst/>
          </a:prstGeom>
          <a:solidFill>
            <a:srgbClr val="BBBBBB"/>
          </a:solidFill>
          <a:ln>
            <a:noFill/>
          </a:ln>
        </p:spPr>
        <p:txBody>
          <a:bodyPr spcFirstLastPara="1" wrap="square" lIns="91425" tIns="91425" rIns="91425" bIns="91425" anchor="t" anchorCtr="0">
            <a:noAutofit/>
          </a:bodyPr>
          <a:lstStyle>
            <a:lvl1pPr marL="0" marR="0" lvl="0" indent="0" algn="ctr" rtl="0">
              <a:lnSpc>
                <a:spcPct val="20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L="180975" marR="0" lvl="1" indent="-180975"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352425" marR="0" lvl="2" indent="-174625"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2286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Divider Option 6">
  <p:cSld name="Divider Option 6">
    <p:bg>
      <p:bgPr>
        <a:blipFill rotWithShape="1">
          <a:blip r:embed="rId2" cstate="print">
            <a:alphaModFix/>
            <a:extLst>
              <a:ext uri="{28A0092B-C50C-407E-A947-70E740481C1C}">
                <a14:useLocalDpi xmlns:a14="http://schemas.microsoft.com/office/drawing/2010/main"/>
              </a:ext>
            </a:extLst>
          </a:blip>
          <a:stretch>
            <a:fillRect/>
          </a:stretch>
        </a:blipFill>
        <a:effectLst/>
      </p:bgPr>
    </p:bg>
    <p:spTree>
      <p:nvGrpSpPr>
        <p:cNvPr id="1" name="Shape 59"/>
        <p:cNvGrpSpPr/>
        <p:nvPr/>
      </p:nvGrpSpPr>
      <p:grpSpPr>
        <a:xfrm>
          <a:off x="0" y="0"/>
          <a:ext cx="0" cy="0"/>
          <a:chOff x="0" y="0"/>
          <a:chExt cx="0" cy="0"/>
        </a:xfrm>
      </p:grpSpPr>
      <p:sp>
        <p:nvSpPr>
          <p:cNvPr id="60" name="Google Shape;60;p12"/>
          <p:cNvSpPr/>
          <p:nvPr/>
        </p:nvSpPr>
        <p:spPr>
          <a:xfrm>
            <a:off x="2619600" y="784570"/>
            <a:ext cx="3906900" cy="5422200"/>
          </a:xfrm>
          <a:custGeom>
            <a:avLst/>
            <a:gdLst/>
            <a:ahLst/>
            <a:cxnLst/>
            <a:rect l="l" t="t" r="r" b="b"/>
            <a:pathLst>
              <a:path w="120000" h="120000" extrusionOk="0">
                <a:moveTo>
                  <a:pt x="116779" y="73492"/>
                </a:moveTo>
                <a:cubicBezTo>
                  <a:pt x="119504" y="63571"/>
                  <a:pt x="120000" y="53492"/>
                  <a:pt x="118017" y="44285"/>
                </a:cubicBezTo>
                <a:cubicBezTo>
                  <a:pt x="117357" y="41190"/>
                  <a:pt x="116366" y="38095"/>
                  <a:pt x="115127" y="35238"/>
                </a:cubicBezTo>
                <a:cubicBezTo>
                  <a:pt x="108107" y="19285"/>
                  <a:pt x="92085" y="7380"/>
                  <a:pt x="72181" y="3333"/>
                </a:cubicBezTo>
                <a:cubicBezTo>
                  <a:pt x="55746" y="0"/>
                  <a:pt x="38981" y="2698"/>
                  <a:pt x="25189" y="10952"/>
                </a:cubicBezTo>
                <a:cubicBezTo>
                  <a:pt x="16434" y="16190"/>
                  <a:pt x="9745" y="22936"/>
                  <a:pt x="5863" y="30396"/>
                </a:cubicBezTo>
                <a:cubicBezTo>
                  <a:pt x="1486" y="38809"/>
                  <a:pt x="0" y="49523"/>
                  <a:pt x="1486" y="61507"/>
                </a:cubicBezTo>
                <a:cubicBezTo>
                  <a:pt x="2477" y="68333"/>
                  <a:pt x="4294" y="75079"/>
                  <a:pt x="7102" y="81349"/>
                </a:cubicBezTo>
                <a:cubicBezTo>
                  <a:pt x="7102" y="81428"/>
                  <a:pt x="7102" y="81428"/>
                  <a:pt x="7102" y="81428"/>
                </a:cubicBezTo>
                <a:cubicBezTo>
                  <a:pt x="13131" y="95158"/>
                  <a:pt x="22876" y="105793"/>
                  <a:pt x="35182" y="112063"/>
                </a:cubicBezTo>
                <a:cubicBezTo>
                  <a:pt x="49635" y="119444"/>
                  <a:pt x="65822" y="120000"/>
                  <a:pt x="80770" y="113730"/>
                </a:cubicBezTo>
                <a:cubicBezTo>
                  <a:pt x="98279" y="106507"/>
                  <a:pt x="111741" y="91428"/>
                  <a:pt x="116779" y="73492"/>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 name="Google Shape;61;p12"/>
          <p:cNvSpPr txBox="1">
            <a:spLocks noGrp="1"/>
          </p:cNvSpPr>
          <p:nvPr>
            <p:ph type="ctrTitle"/>
          </p:nvPr>
        </p:nvSpPr>
        <p:spPr>
          <a:xfrm>
            <a:off x="2753436" y="2973675"/>
            <a:ext cx="3623400" cy="1044000"/>
          </a:xfrm>
          <a:prstGeom prst="rect">
            <a:avLst/>
          </a:prstGeom>
          <a:noFill/>
          <a:ln>
            <a:noFill/>
          </a:ln>
        </p:spPr>
        <p:txBody>
          <a:bodyPr spcFirstLastPara="1" wrap="square" lIns="91425" tIns="91425" rIns="91425" bIns="91425" anchor="ctr" anchorCtr="0">
            <a:noAutofit/>
          </a:bodyPr>
          <a:lstStyle>
            <a:lvl1pPr marL="0" marR="0" lvl="0" indent="0" algn="ctr" rtl="0">
              <a:lnSpc>
                <a:spcPct val="105882"/>
              </a:lnSpc>
              <a:spcBef>
                <a:spcPts val="0"/>
              </a:spcBef>
              <a:spcAft>
                <a:spcPts val="0"/>
              </a:spcAft>
              <a:buClr>
                <a:schemeClr val="dk2"/>
              </a:buClr>
              <a:buSzPts val="1400"/>
              <a:buFont typeface="Times New Roman"/>
              <a:buNone/>
              <a:defRPr sz="3400" b="1" i="0" u="none" strike="noStrike" cap="none">
                <a:solidFill>
                  <a:schemeClr val="dk2"/>
                </a:solidFill>
                <a:latin typeface="Times New Roman"/>
                <a:ea typeface="Times New Roman"/>
                <a:cs typeface="Times New Roman"/>
                <a:sym typeface="Times New Roman"/>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2" name="Google Shape;62;p12"/>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Statement and Image  Option1">
  <p:cSld name="Statement and Image  Option1">
    <p:bg>
      <p:bgPr>
        <a:solidFill>
          <a:schemeClr val="lt1"/>
        </a:solidFill>
        <a:effectLst/>
      </p:bgPr>
    </p:bg>
    <p:spTree>
      <p:nvGrpSpPr>
        <p:cNvPr id="1" name="Shape 63"/>
        <p:cNvGrpSpPr/>
        <p:nvPr/>
      </p:nvGrpSpPr>
      <p:grpSpPr>
        <a:xfrm>
          <a:off x="0" y="0"/>
          <a:ext cx="0" cy="0"/>
          <a:chOff x="0" y="0"/>
          <a:chExt cx="0" cy="0"/>
        </a:xfrm>
      </p:grpSpPr>
      <p:sp>
        <p:nvSpPr>
          <p:cNvPr id="64" name="Google Shape;64;p13"/>
          <p:cNvSpPr txBox="1">
            <a:spLocks noGrp="1"/>
          </p:cNvSpPr>
          <p:nvPr>
            <p:ph type="title"/>
          </p:nvPr>
        </p:nvSpPr>
        <p:spPr>
          <a:xfrm>
            <a:off x="473095" y="418050"/>
            <a:ext cx="3681300" cy="1145100"/>
          </a:xfrm>
          <a:prstGeom prst="rect">
            <a:avLst/>
          </a:prstGeom>
          <a:noFill/>
          <a:ln>
            <a:noFill/>
          </a:ln>
        </p:spPr>
        <p:txBody>
          <a:bodyPr spcFirstLastPara="1" wrap="square" lIns="91425" tIns="91425" rIns="91425" bIns="91425" anchor="t" anchorCtr="0">
            <a:noAutofit/>
          </a:bodyPr>
          <a:lstStyle>
            <a:lvl1pPr marL="0" marR="0" lvl="0" indent="0" algn="l" rtl="0">
              <a:lnSpc>
                <a:spcPct val="111111"/>
              </a:lnSpc>
              <a:spcBef>
                <a:spcPts val="0"/>
              </a:spcBef>
              <a:spcAft>
                <a:spcPts val="0"/>
              </a:spcAft>
              <a:buClr>
                <a:schemeClr val="dk2"/>
              </a:buClr>
              <a:buSzPts val="1400"/>
              <a:buFont typeface="Times New Roman"/>
              <a:buNone/>
              <a:defRPr sz="3600" b="1" i="0" u="none" strike="noStrike" cap="none">
                <a:solidFill>
                  <a:schemeClr val="dk2"/>
                </a:solidFill>
                <a:latin typeface="Times New Roman"/>
                <a:ea typeface="Times New Roman"/>
                <a:cs typeface="Times New Roman"/>
                <a:sym typeface="Times New Roman"/>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5" name="Google Shape;65;p13"/>
          <p:cNvSpPr txBox="1">
            <a:spLocks noGrp="1"/>
          </p:cNvSpPr>
          <p:nvPr>
            <p:ph type="body" idx="1"/>
          </p:nvPr>
        </p:nvSpPr>
        <p:spPr>
          <a:xfrm>
            <a:off x="473094" y="1695450"/>
            <a:ext cx="3681300" cy="3124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2222"/>
              </a:lnSpc>
              <a:spcBef>
                <a:spcPts val="0"/>
              </a:spcBef>
              <a:spcAft>
                <a:spcPts val="0"/>
              </a:spcAft>
              <a:buClr>
                <a:schemeClr val="dk1"/>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33333"/>
              </a:lnSpc>
              <a:spcBef>
                <a:spcPts val="1701"/>
              </a:spcBef>
              <a:spcAft>
                <a:spcPts val="0"/>
              </a:spcAft>
              <a:buClr>
                <a:schemeClr val="lt2"/>
              </a:buClr>
              <a:buSzPts val="1400"/>
              <a:buFont typeface="Arial"/>
              <a:buNone/>
              <a:defRPr sz="1200" b="0" i="1" u="none" strike="noStrike" cap="none">
                <a:solidFill>
                  <a:srgbClr val="000000"/>
                </a:solidFill>
                <a:latin typeface="Arial"/>
                <a:ea typeface="Arial"/>
                <a:cs typeface="Arial"/>
                <a:sym typeface="Arial"/>
              </a:defRPr>
            </a:lvl2pPr>
            <a:lvl3pPr marL="1371600" marR="0" lvl="2" indent="-342900"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286000" marR="0" lvl="4" indent="-3429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66" name="Google Shape;66;p13"/>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467916" y="6376789"/>
            <a:ext cx="694800" cy="2826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tatement and Image Option2">
  <p:cSld name="Statement and Image Option2">
    <p:bg>
      <p:bgPr>
        <a:solidFill>
          <a:schemeClr val="lt1"/>
        </a:solidFill>
        <a:effectLst/>
      </p:bgPr>
    </p:bg>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473094" y="418050"/>
            <a:ext cx="4470000" cy="1145100"/>
          </a:xfrm>
          <a:prstGeom prst="rect">
            <a:avLst/>
          </a:prstGeom>
          <a:noFill/>
          <a:ln>
            <a:noFill/>
          </a:ln>
        </p:spPr>
        <p:txBody>
          <a:bodyPr spcFirstLastPara="1" wrap="square" lIns="91425" tIns="91425" rIns="91425" bIns="91425" anchor="t" anchorCtr="0">
            <a:noAutofit/>
          </a:bodyPr>
          <a:lstStyle>
            <a:lvl1pPr marL="0" marR="0" lvl="0" indent="0" algn="l" rtl="0">
              <a:lnSpc>
                <a:spcPct val="111111"/>
              </a:lnSpc>
              <a:spcBef>
                <a:spcPts val="0"/>
              </a:spcBef>
              <a:spcAft>
                <a:spcPts val="0"/>
              </a:spcAft>
              <a:buClr>
                <a:schemeClr val="dk2"/>
              </a:buClr>
              <a:buSzPts val="1400"/>
              <a:buFont typeface="Times New Roman"/>
              <a:buNone/>
              <a:defRPr sz="3600" b="1" i="0" u="none" strike="noStrike" cap="none">
                <a:solidFill>
                  <a:schemeClr val="dk2"/>
                </a:solidFill>
                <a:latin typeface="Times New Roman"/>
                <a:ea typeface="Times New Roman"/>
                <a:cs typeface="Times New Roman"/>
                <a:sym typeface="Times New Roman"/>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9" name="Google Shape;69;p14"/>
          <p:cNvSpPr txBox="1">
            <a:spLocks noGrp="1"/>
          </p:cNvSpPr>
          <p:nvPr>
            <p:ph type="body" idx="1"/>
          </p:nvPr>
        </p:nvSpPr>
        <p:spPr>
          <a:xfrm>
            <a:off x="473094" y="1695450"/>
            <a:ext cx="4511700" cy="3124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2222"/>
              </a:lnSpc>
              <a:spcBef>
                <a:spcPts val="0"/>
              </a:spcBef>
              <a:spcAft>
                <a:spcPts val="0"/>
              </a:spcAft>
              <a:buClr>
                <a:schemeClr val="dk1"/>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33333"/>
              </a:lnSpc>
              <a:spcBef>
                <a:spcPts val="1701"/>
              </a:spcBef>
              <a:spcAft>
                <a:spcPts val="0"/>
              </a:spcAft>
              <a:buClr>
                <a:schemeClr val="lt2"/>
              </a:buClr>
              <a:buSzPts val="1400"/>
              <a:buFont typeface="Arial"/>
              <a:buNone/>
              <a:defRPr sz="1200" b="0" i="1" u="none" strike="noStrike" cap="none">
                <a:solidFill>
                  <a:srgbClr val="000000"/>
                </a:solidFill>
                <a:latin typeface="Arial"/>
                <a:ea typeface="Arial"/>
                <a:cs typeface="Arial"/>
                <a:sym typeface="Arial"/>
              </a:defRPr>
            </a:lvl2pPr>
            <a:lvl3pPr marL="1371600" marR="0" lvl="2" indent="-342900"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286000" marR="0" lvl="4" indent="-3429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70" name="Google Shape;70;p14"/>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466957" y="6376789"/>
            <a:ext cx="694800" cy="2826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tatement and Image Option5">
  <p:cSld name="Statement and Image Option5">
    <p:bg>
      <p:bgPr>
        <a:solidFill>
          <a:srgbClr val="FFFFFF"/>
        </a:solidFill>
        <a:effectLst/>
      </p:bgPr>
    </p:bg>
    <p:spTree>
      <p:nvGrpSpPr>
        <p:cNvPr id="1" name="Shape 73"/>
        <p:cNvGrpSpPr/>
        <p:nvPr/>
      </p:nvGrpSpPr>
      <p:grpSpPr>
        <a:xfrm>
          <a:off x="0" y="0"/>
          <a:ext cx="0" cy="0"/>
          <a:chOff x="0" y="0"/>
          <a:chExt cx="0" cy="0"/>
        </a:xfrm>
      </p:grpSpPr>
      <p:sp>
        <p:nvSpPr>
          <p:cNvPr id="74" name="Google Shape;74;p17"/>
          <p:cNvSpPr txBox="1">
            <a:spLocks noGrp="1"/>
          </p:cNvSpPr>
          <p:nvPr>
            <p:ph type="title"/>
          </p:nvPr>
        </p:nvSpPr>
        <p:spPr>
          <a:xfrm>
            <a:off x="3698874" y="418050"/>
            <a:ext cx="4965300" cy="1145100"/>
          </a:xfrm>
          <a:prstGeom prst="rect">
            <a:avLst/>
          </a:prstGeom>
          <a:noFill/>
          <a:ln>
            <a:noFill/>
          </a:ln>
        </p:spPr>
        <p:txBody>
          <a:bodyPr spcFirstLastPara="1" wrap="square" lIns="91425" tIns="91425" rIns="91425" bIns="91425" anchor="t" anchorCtr="0">
            <a:noAutofit/>
          </a:bodyPr>
          <a:lstStyle>
            <a:lvl1pPr marL="0" marR="0" lvl="0" indent="0" algn="l" rtl="0">
              <a:lnSpc>
                <a:spcPct val="111111"/>
              </a:lnSpc>
              <a:spcBef>
                <a:spcPts val="0"/>
              </a:spcBef>
              <a:spcAft>
                <a:spcPts val="0"/>
              </a:spcAft>
              <a:buClr>
                <a:schemeClr val="dk2"/>
              </a:buClr>
              <a:buSzPts val="1400"/>
              <a:buFont typeface="Times New Roman"/>
              <a:buNone/>
              <a:defRPr sz="3600" b="1" i="0" u="none" strike="noStrike" cap="none">
                <a:solidFill>
                  <a:schemeClr val="dk2"/>
                </a:solidFill>
                <a:latin typeface="Times New Roman"/>
                <a:ea typeface="Times New Roman"/>
                <a:cs typeface="Times New Roman"/>
                <a:sym typeface="Times New Roman"/>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5" name="Google Shape;75;p17"/>
          <p:cNvSpPr txBox="1">
            <a:spLocks noGrp="1"/>
          </p:cNvSpPr>
          <p:nvPr>
            <p:ph type="body" idx="1"/>
          </p:nvPr>
        </p:nvSpPr>
        <p:spPr>
          <a:xfrm>
            <a:off x="3698875" y="1695450"/>
            <a:ext cx="4977300" cy="3124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2222"/>
              </a:lnSpc>
              <a:spcBef>
                <a:spcPts val="0"/>
              </a:spcBef>
              <a:spcAft>
                <a:spcPts val="0"/>
              </a:spcAft>
              <a:buClr>
                <a:schemeClr val="dk1"/>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33333"/>
              </a:lnSpc>
              <a:spcBef>
                <a:spcPts val="1701"/>
              </a:spcBef>
              <a:spcAft>
                <a:spcPts val="0"/>
              </a:spcAft>
              <a:buClr>
                <a:schemeClr val="lt2"/>
              </a:buClr>
              <a:buSzPts val="1400"/>
              <a:buFont typeface="Arial"/>
              <a:buNone/>
              <a:defRPr sz="1200" b="0" i="1" u="none" strike="noStrike" cap="none">
                <a:solidFill>
                  <a:srgbClr val="000000"/>
                </a:solidFill>
                <a:latin typeface="Arial"/>
                <a:ea typeface="Arial"/>
                <a:cs typeface="Arial"/>
                <a:sym typeface="Arial"/>
              </a:defRPr>
            </a:lvl2pPr>
            <a:lvl3pPr marL="1371600" marR="0" lvl="2" indent="-342900"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286000" marR="0" lvl="4" indent="-3429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6" name="Google Shape;76;p17"/>
          <p:cNvSpPr>
            <a:spLocks noGrp="1"/>
          </p:cNvSpPr>
          <p:nvPr>
            <p:ph type="pic" idx="2"/>
          </p:nvPr>
        </p:nvSpPr>
        <p:spPr>
          <a:xfrm>
            <a:off x="0" y="0"/>
            <a:ext cx="3276600" cy="6858000"/>
          </a:xfrm>
          <a:prstGeom prst="rect">
            <a:avLst/>
          </a:prstGeom>
          <a:solidFill>
            <a:srgbClr val="BBBBBB"/>
          </a:solidFill>
          <a:ln>
            <a:noFill/>
          </a:ln>
        </p:spPr>
        <p:txBody>
          <a:bodyPr spcFirstLastPara="1" wrap="square" lIns="91425" tIns="91425" rIns="91425" bIns="91425" anchor="t" anchorCtr="0">
            <a:noAutofit/>
          </a:bodyPr>
          <a:lstStyle>
            <a:lvl1pPr marL="0" marR="0" lvl="0" indent="0" algn="ctr" rtl="0">
              <a:lnSpc>
                <a:spcPct val="172727"/>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L="180975" marR="0" lvl="1" indent="-180975"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352425" marR="0" lvl="2" indent="-174625"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2286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tatement and Image Option6">
  <p:cSld name="Statement and Image Option6">
    <p:bg>
      <p:bgPr>
        <a:solidFill>
          <a:srgbClr val="FFFFFF"/>
        </a:solidFill>
        <a:effectLst/>
      </p:bgPr>
    </p:bg>
    <p:spTree>
      <p:nvGrpSpPr>
        <p:cNvPr id="1" name="Shape 77"/>
        <p:cNvGrpSpPr/>
        <p:nvPr/>
      </p:nvGrpSpPr>
      <p:grpSpPr>
        <a:xfrm>
          <a:off x="0" y="0"/>
          <a:ext cx="0" cy="0"/>
          <a:chOff x="0" y="0"/>
          <a:chExt cx="0" cy="0"/>
        </a:xfrm>
      </p:grpSpPr>
      <p:sp>
        <p:nvSpPr>
          <p:cNvPr id="78" name="Google Shape;78;p18"/>
          <p:cNvSpPr txBox="1">
            <a:spLocks noGrp="1"/>
          </p:cNvSpPr>
          <p:nvPr>
            <p:ph type="title"/>
          </p:nvPr>
        </p:nvSpPr>
        <p:spPr>
          <a:xfrm>
            <a:off x="467916" y="418051"/>
            <a:ext cx="8206500" cy="848700"/>
          </a:xfrm>
          <a:prstGeom prst="rect">
            <a:avLst/>
          </a:prstGeom>
          <a:noFill/>
          <a:ln>
            <a:noFill/>
          </a:ln>
        </p:spPr>
        <p:txBody>
          <a:bodyPr spcFirstLastPara="1" wrap="square" lIns="91425" tIns="91425" rIns="91425" bIns="91425" anchor="t" anchorCtr="0">
            <a:noAutofit/>
          </a:bodyPr>
          <a:lstStyle>
            <a:lvl1pPr marL="0" marR="0" lvl="0" indent="0" algn="l" rtl="0">
              <a:lnSpc>
                <a:spcPct val="111111"/>
              </a:lnSpc>
              <a:spcBef>
                <a:spcPts val="0"/>
              </a:spcBef>
              <a:spcAft>
                <a:spcPts val="0"/>
              </a:spcAft>
              <a:buClr>
                <a:schemeClr val="dk2"/>
              </a:buClr>
              <a:buSzPts val="1400"/>
              <a:buFont typeface="Times New Roman"/>
              <a:buNone/>
              <a:defRPr sz="3600" b="1" i="0" u="none" strike="noStrike" cap="none">
                <a:solidFill>
                  <a:schemeClr val="dk2"/>
                </a:solidFill>
                <a:latin typeface="Times New Roman"/>
                <a:ea typeface="Times New Roman"/>
                <a:cs typeface="Times New Roman"/>
                <a:sym typeface="Times New Roman"/>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9" name="Google Shape;79;p18"/>
          <p:cNvSpPr txBox="1">
            <a:spLocks noGrp="1"/>
          </p:cNvSpPr>
          <p:nvPr>
            <p:ph type="body" idx="1"/>
          </p:nvPr>
        </p:nvSpPr>
        <p:spPr>
          <a:xfrm>
            <a:off x="467916" y="1433513"/>
            <a:ext cx="5124900" cy="3124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2222"/>
              </a:lnSpc>
              <a:spcBef>
                <a:spcPts val="0"/>
              </a:spcBef>
              <a:spcAft>
                <a:spcPts val="0"/>
              </a:spcAft>
              <a:buClr>
                <a:schemeClr val="dk1"/>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33333"/>
              </a:lnSpc>
              <a:spcBef>
                <a:spcPts val="1701"/>
              </a:spcBef>
              <a:spcAft>
                <a:spcPts val="0"/>
              </a:spcAft>
              <a:buClr>
                <a:schemeClr val="lt2"/>
              </a:buClr>
              <a:buSzPts val="1400"/>
              <a:buFont typeface="Arial"/>
              <a:buNone/>
              <a:defRPr sz="1200" b="0" i="1" u="none" strike="noStrike" cap="none">
                <a:solidFill>
                  <a:srgbClr val="000000"/>
                </a:solidFill>
                <a:latin typeface="Arial"/>
                <a:ea typeface="Arial"/>
                <a:cs typeface="Arial"/>
                <a:sym typeface="Arial"/>
              </a:defRPr>
            </a:lvl2pPr>
            <a:lvl3pPr marL="1371600" marR="0" lvl="2" indent="-342900"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286000" marR="0" lvl="4" indent="-3429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0" name="Google Shape;80;p18"/>
          <p:cNvSpPr>
            <a:spLocks noGrp="1"/>
          </p:cNvSpPr>
          <p:nvPr>
            <p:ph type="pic" idx="2"/>
          </p:nvPr>
        </p:nvSpPr>
        <p:spPr>
          <a:xfrm>
            <a:off x="6102097" y="1433513"/>
            <a:ext cx="2562300" cy="4524300"/>
          </a:xfrm>
          <a:prstGeom prst="rect">
            <a:avLst/>
          </a:prstGeom>
          <a:solidFill>
            <a:srgbClr val="BBBBBB"/>
          </a:solidFill>
          <a:ln>
            <a:noFill/>
          </a:ln>
        </p:spPr>
        <p:txBody>
          <a:bodyPr spcFirstLastPara="1" wrap="square" lIns="91425" tIns="91425" rIns="91425" bIns="91425" anchor="t" anchorCtr="0">
            <a:noAutofit/>
          </a:bodyPr>
          <a:lstStyle>
            <a:lvl1pPr marL="0" marR="0" lvl="0" indent="0" algn="ctr" rtl="0">
              <a:lnSpc>
                <a:spcPct val="172727"/>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L="180975" marR="0" lvl="1" indent="-180975"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352425" marR="0" lvl="2" indent="-174625"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2286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81" name="Google Shape;81;p18"/>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466495" y="6374687"/>
            <a:ext cx="694800" cy="2826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tatement Option 1">
  <p:cSld name="Statement Option 1">
    <p:bg>
      <p:bgPr>
        <a:solidFill>
          <a:schemeClr val="lt2"/>
        </a:solidFill>
        <a:effectLst/>
      </p:bgPr>
    </p:bg>
    <p:spTree>
      <p:nvGrpSpPr>
        <p:cNvPr id="1" name="Shape 82"/>
        <p:cNvGrpSpPr/>
        <p:nvPr/>
      </p:nvGrpSpPr>
      <p:grpSpPr>
        <a:xfrm>
          <a:off x="0" y="0"/>
          <a:ext cx="0" cy="0"/>
          <a:chOff x="0" y="0"/>
          <a:chExt cx="0" cy="0"/>
        </a:xfrm>
      </p:grpSpPr>
      <p:sp>
        <p:nvSpPr>
          <p:cNvPr id="83" name="Google Shape;83;p19"/>
          <p:cNvSpPr txBox="1">
            <a:spLocks noGrp="1"/>
          </p:cNvSpPr>
          <p:nvPr>
            <p:ph type="ctrTitle"/>
          </p:nvPr>
        </p:nvSpPr>
        <p:spPr>
          <a:xfrm>
            <a:off x="2016456" y="2759846"/>
            <a:ext cx="5332800" cy="1338300"/>
          </a:xfrm>
          <a:prstGeom prst="rect">
            <a:avLst/>
          </a:prstGeom>
          <a:noFill/>
          <a:ln>
            <a:noFill/>
          </a:ln>
        </p:spPr>
        <p:txBody>
          <a:bodyPr spcFirstLastPara="1" wrap="square" lIns="91425" tIns="91425" rIns="91425" bIns="91425" anchor="ctr" anchorCtr="0">
            <a:noAutofit/>
          </a:bodyPr>
          <a:lstStyle>
            <a:lvl1pPr marL="0" marR="0" lvl="0" indent="0" algn="ctr" rtl="0">
              <a:lnSpc>
                <a:spcPct val="111111"/>
              </a:lnSpc>
              <a:spcBef>
                <a:spcPts val="0"/>
              </a:spcBef>
              <a:spcAft>
                <a:spcPts val="0"/>
              </a:spcAft>
              <a:buClr>
                <a:schemeClr val="lt2"/>
              </a:buClr>
              <a:buSzPts val="1400"/>
              <a:buFont typeface="Times New Roman"/>
              <a:buNone/>
              <a:defRPr sz="3600" b="1" i="0" u="none" strike="noStrike" cap="none">
                <a:solidFill>
                  <a:schemeClr val="lt2"/>
                </a:solidFill>
                <a:latin typeface="Times New Roman"/>
                <a:ea typeface="Times New Roman"/>
                <a:cs typeface="Times New Roman"/>
                <a:sym typeface="Times New Roman"/>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pic>
        <p:nvPicPr>
          <p:cNvPr id="84" name="Google Shape;84;p19"/>
          <p:cNvPicPr preferRelativeResize="0"/>
          <p:nvPr/>
        </p:nvPicPr>
        <p:blipFill rotWithShape="1">
          <a:blip r:embed="rId2">
            <a:alphaModFix/>
          </a:blip>
          <a:srcRect/>
          <a:stretch/>
        </p:blipFill>
        <p:spPr>
          <a:xfrm>
            <a:off x="467916" y="6375599"/>
            <a:ext cx="695700" cy="281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tatement Option 4">
  <p:cSld name="Statement Option 4">
    <p:bg>
      <p:bgPr>
        <a:solidFill>
          <a:schemeClr val="accent1"/>
        </a:solidFill>
        <a:effectLst/>
      </p:bgPr>
    </p:bg>
    <p:spTree>
      <p:nvGrpSpPr>
        <p:cNvPr id="1" name="Shape 85"/>
        <p:cNvGrpSpPr/>
        <p:nvPr/>
      </p:nvGrpSpPr>
      <p:grpSpPr>
        <a:xfrm>
          <a:off x="0" y="0"/>
          <a:ext cx="0" cy="0"/>
          <a:chOff x="0" y="0"/>
          <a:chExt cx="0" cy="0"/>
        </a:xfrm>
      </p:grpSpPr>
      <p:pic>
        <p:nvPicPr>
          <p:cNvPr id="86" name="Google Shape;86;p20"/>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792644" y="0"/>
            <a:ext cx="5661900" cy="6858000"/>
          </a:xfrm>
          <a:prstGeom prst="rect">
            <a:avLst/>
          </a:prstGeom>
          <a:noFill/>
          <a:ln>
            <a:noFill/>
          </a:ln>
        </p:spPr>
      </p:pic>
      <p:sp>
        <p:nvSpPr>
          <p:cNvPr id="87" name="Google Shape;87;p20"/>
          <p:cNvSpPr txBox="1">
            <a:spLocks noGrp="1"/>
          </p:cNvSpPr>
          <p:nvPr>
            <p:ph type="ctrTitle"/>
          </p:nvPr>
        </p:nvSpPr>
        <p:spPr>
          <a:xfrm>
            <a:off x="1934569" y="2389032"/>
            <a:ext cx="5404500" cy="16446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chemeClr val="dk2"/>
              </a:buClr>
              <a:buSzPts val="1400"/>
              <a:buFont typeface="Times New Roman"/>
              <a:buNone/>
              <a:defRPr sz="3600" b="1" i="1" u="none" strike="noStrike" cap="none">
                <a:solidFill>
                  <a:schemeClr val="dk2"/>
                </a:solidFill>
                <a:latin typeface="Times New Roman"/>
                <a:ea typeface="Times New Roman"/>
                <a:cs typeface="Times New Roman"/>
                <a:sym typeface="Times New Roman"/>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88" name="Google Shape;88;p20"/>
          <p:cNvSpPr txBox="1">
            <a:spLocks noGrp="1"/>
          </p:cNvSpPr>
          <p:nvPr>
            <p:ph type="body" idx="1"/>
          </p:nvPr>
        </p:nvSpPr>
        <p:spPr>
          <a:xfrm>
            <a:off x="2036928" y="4179106"/>
            <a:ext cx="5199900" cy="366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0"/>
              </a:spcBef>
              <a:spcAft>
                <a:spcPts val="0"/>
              </a:spcAft>
              <a:buClr>
                <a:schemeClr val="lt2"/>
              </a:buClr>
              <a:buSzPts val="1400"/>
              <a:buFont typeface="Arial"/>
              <a:buNone/>
              <a:defRPr sz="1800" b="0" i="0" u="none" strike="noStrike" cap="none">
                <a:solidFill>
                  <a:schemeClr val="lt2"/>
                </a:solidFill>
                <a:latin typeface="Arial"/>
                <a:ea typeface="Arial"/>
                <a:cs typeface="Arial"/>
                <a:sym typeface="Arial"/>
              </a:defRPr>
            </a:lvl1pPr>
            <a:lvl2pPr marL="914400" marR="0" lvl="1" indent="-342900"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286000" marR="0" lvl="4" indent="-3429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89" name="Google Shape;89;p2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66957" y="6376789"/>
            <a:ext cx="694800" cy="282600"/>
          </a:xfrm>
          <a:prstGeom prst="rect">
            <a:avLst/>
          </a:prstGeom>
          <a:noFill/>
          <a:ln>
            <a:noFill/>
          </a:ln>
        </p:spPr>
      </p:pic>
      <p:sp>
        <p:nvSpPr>
          <p:cNvPr id="90" name="Google Shape;90;p20"/>
          <p:cNvSpPr txBox="1">
            <a:spLocks noGrp="1"/>
          </p:cNvSpPr>
          <p:nvPr>
            <p:ph type="sldNum" idx="12"/>
          </p:nvPr>
        </p:nvSpPr>
        <p:spPr>
          <a:xfrm>
            <a:off x="8539582" y="6515931"/>
            <a:ext cx="124800" cy="110400"/>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800" b="1">
                <a:solidFill>
                  <a:schemeClr val="lt2"/>
                </a:solidFill>
                <a:latin typeface="Arial"/>
                <a:ea typeface="Arial"/>
                <a:cs typeface="Arial"/>
                <a:sym typeface="Arial"/>
              </a:defRPr>
            </a:lvl1pPr>
            <a:lvl2pPr marL="0" marR="0" lvl="1" indent="0" algn="l" rtl="0">
              <a:spcBef>
                <a:spcPts val="0"/>
              </a:spcBef>
              <a:buNone/>
              <a:defRPr sz="800" b="1">
                <a:solidFill>
                  <a:schemeClr val="lt2"/>
                </a:solidFill>
                <a:latin typeface="Arial"/>
                <a:ea typeface="Arial"/>
                <a:cs typeface="Arial"/>
                <a:sym typeface="Arial"/>
              </a:defRPr>
            </a:lvl2pPr>
            <a:lvl3pPr marL="0" marR="0" lvl="2" indent="0" algn="l" rtl="0">
              <a:spcBef>
                <a:spcPts val="0"/>
              </a:spcBef>
              <a:buNone/>
              <a:defRPr sz="800" b="1">
                <a:solidFill>
                  <a:schemeClr val="lt2"/>
                </a:solidFill>
                <a:latin typeface="Arial"/>
                <a:ea typeface="Arial"/>
                <a:cs typeface="Arial"/>
                <a:sym typeface="Arial"/>
              </a:defRPr>
            </a:lvl3pPr>
            <a:lvl4pPr marL="0" marR="0" lvl="3" indent="0" algn="l" rtl="0">
              <a:spcBef>
                <a:spcPts val="0"/>
              </a:spcBef>
              <a:buNone/>
              <a:defRPr sz="800" b="1">
                <a:solidFill>
                  <a:schemeClr val="lt2"/>
                </a:solidFill>
                <a:latin typeface="Arial"/>
                <a:ea typeface="Arial"/>
                <a:cs typeface="Arial"/>
                <a:sym typeface="Arial"/>
              </a:defRPr>
            </a:lvl4pPr>
            <a:lvl5pPr marL="0" marR="0" lvl="4" indent="0" algn="l" rtl="0">
              <a:spcBef>
                <a:spcPts val="0"/>
              </a:spcBef>
              <a:buNone/>
              <a:defRPr sz="800" b="1">
                <a:solidFill>
                  <a:schemeClr val="lt2"/>
                </a:solidFill>
                <a:latin typeface="Arial"/>
                <a:ea typeface="Arial"/>
                <a:cs typeface="Arial"/>
                <a:sym typeface="Arial"/>
              </a:defRPr>
            </a:lvl5pPr>
            <a:lvl6pPr marL="0" marR="0" lvl="5" indent="0" algn="l" rtl="0">
              <a:spcBef>
                <a:spcPts val="0"/>
              </a:spcBef>
              <a:buNone/>
              <a:defRPr sz="800" b="1">
                <a:solidFill>
                  <a:schemeClr val="lt2"/>
                </a:solidFill>
                <a:latin typeface="Arial"/>
                <a:ea typeface="Arial"/>
                <a:cs typeface="Arial"/>
                <a:sym typeface="Arial"/>
              </a:defRPr>
            </a:lvl6pPr>
            <a:lvl7pPr marL="0" marR="0" lvl="6" indent="0" algn="l" rtl="0">
              <a:spcBef>
                <a:spcPts val="0"/>
              </a:spcBef>
              <a:buNone/>
              <a:defRPr sz="800" b="1">
                <a:solidFill>
                  <a:schemeClr val="lt2"/>
                </a:solidFill>
                <a:latin typeface="Arial"/>
                <a:ea typeface="Arial"/>
                <a:cs typeface="Arial"/>
                <a:sym typeface="Arial"/>
              </a:defRPr>
            </a:lvl7pPr>
            <a:lvl8pPr marL="0" marR="0" lvl="7" indent="0" algn="l" rtl="0">
              <a:spcBef>
                <a:spcPts val="0"/>
              </a:spcBef>
              <a:buNone/>
              <a:defRPr sz="800" b="1">
                <a:solidFill>
                  <a:schemeClr val="lt2"/>
                </a:solidFill>
                <a:latin typeface="Arial"/>
                <a:ea typeface="Arial"/>
                <a:cs typeface="Arial"/>
                <a:sym typeface="Arial"/>
              </a:defRPr>
            </a:lvl8pPr>
            <a:lvl9pPr marL="0" marR="0" lvl="8" indent="0" algn="l" rtl="0">
              <a:spcBef>
                <a:spcPts val="0"/>
              </a:spcBef>
              <a:buNone/>
              <a:defRPr sz="800" b="1">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cxnSp>
        <p:nvCxnSpPr>
          <p:cNvPr id="91" name="Google Shape;91;p20"/>
          <p:cNvCxnSpPr/>
          <p:nvPr/>
        </p:nvCxnSpPr>
        <p:spPr>
          <a:xfrm>
            <a:off x="8506859" y="6520020"/>
            <a:ext cx="0" cy="86400"/>
          </a:xfrm>
          <a:prstGeom prst="straightConnector1">
            <a:avLst/>
          </a:prstGeom>
          <a:noFill/>
          <a:ln w="9525" cap="flat" cmpd="sng">
            <a:solidFill>
              <a:schemeClr val="lt2"/>
            </a:solidFill>
            <a:prstDash val="solid"/>
            <a:round/>
            <a:headEnd type="none" w="sm" len="sm"/>
            <a:tailEnd type="none" w="sm" len="sm"/>
          </a:ln>
        </p:spPr>
      </p:cxnSp>
      <p:sp>
        <p:nvSpPr>
          <p:cNvPr id="92" name="Google Shape;92;p20"/>
          <p:cNvSpPr txBox="1">
            <a:spLocks noGrp="1"/>
          </p:cNvSpPr>
          <p:nvPr>
            <p:ph type="ftr" idx="11"/>
          </p:nvPr>
        </p:nvSpPr>
        <p:spPr>
          <a:xfrm>
            <a:off x="6686316" y="6515931"/>
            <a:ext cx="1793100" cy="1104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700" b="1">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roduct Page">
  <p:cSld name="Product Page">
    <p:bg>
      <p:bgPr>
        <a:solidFill>
          <a:srgbClr val="FFFFFF"/>
        </a:solidFill>
        <a:effectLst/>
      </p:bgPr>
    </p:bg>
    <p:spTree>
      <p:nvGrpSpPr>
        <p:cNvPr id="1" name="Shape 93"/>
        <p:cNvGrpSpPr/>
        <p:nvPr/>
      </p:nvGrpSpPr>
      <p:grpSpPr>
        <a:xfrm>
          <a:off x="0" y="0"/>
          <a:ext cx="0" cy="0"/>
          <a:chOff x="0" y="0"/>
          <a:chExt cx="0" cy="0"/>
        </a:xfrm>
      </p:grpSpPr>
      <p:sp>
        <p:nvSpPr>
          <p:cNvPr id="94" name="Google Shape;94;p21"/>
          <p:cNvSpPr txBox="1">
            <a:spLocks noGrp="1"/>
          </p:cNvSpPr>
          <p:nvPr>
            <p:ph type="title"/>
          </p:nvPr>
        </p:nvSpPr>
        <p:spPr>
          <a:xfrm>
            <a:off x="467916" y="417601"/>
            <a:ext cx="6028200" cy="525300"/>
          </a:xfrm>
          <a:prstGeom prst="rect">
            <a:avLst/>
          </a:prstGeom>
          <a:noFill/>
          <a:ln>
            <a:noFill/>
          </a:ln>
        </p:spPr>
        <p:txBody>
          <a:bodyPr spcFirstLastPara="1" wrap="square" lIns="91425" tIns="91425" rIns="91425" bIns="91425" anchor="t" anchorCtr="0">
            <a:noAutofit/>
          </a:bodyPr>
          <a:lstStyle>
            <a:lvl1pPr marL="0" marR="0" lvl="0" indent="0" algn="l" rtl="0">
              <a:lnSpc>
                <a:spcPct val="111111"/>
              </a:lnSpc>
              <a:spcBef>
                <a:spcPts val="0"/>
              </a:spcBef>
              <a:spcAft>
                <a:spcPts val="0"/>
              </a:spcAft>
              <a:buClr>
                <a:schemeClr val="dk2"/>
              </a:buClr>
              <a:buSzPts val="1400"/>
              <a:buFont typeface="Times New Roman"/>
              <a:buNone/>
              <a:defRPr sz="3600" b="1" i="0" u="none" strike="noStrike" cap="none">
                <a:solidFill>
                  <a:schemeClr val="dk2"/>
                </a:solidFill>
                <a:latin typeface="Times New Roman"/>
                <a:ea typeface="Times New Roman"/>
                <a:cs typeface="Times New Roman"/>
                <a:sym typeface="Times New Roman"/>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95" name="Google Shape;95;p21"/>
          <p:cNvSpPr/>
          <p:nvPr/>
        </p:nvSpPr>
        <p:spPr>
          <a:xfrm>
            <a:off x="467916" y="1752601"/>
            <a:ext cx="4932900" cy="44673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96;p21"/>
          <p:cNvSpPr txBox="1">
            <a:spLocks noGrp="1"/>
          </p:cNvSpPr>
          <p:nvPr>
            <p:ph type="body" idx="1"/>
          </p:nvPr>
        </p:nvSpPr>
        <p:spPr>
          <a:xfrm>
            <a:off x="761071" y="1943100"/>
            <a:ext cx="4287300" cy="3162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384"/>
              </a:lnSpc>
              <a:spcBef>
                <a:spcPts val="0"/>
              </a:spcBef>
              <a:spcAft>
                <a:spcPts val="0"/>
              </a:spcAft>
              <a:buClr>
                <a:srgbClr val="FFFFFF"/>
              </a:buClr>
              <a:buSzPts val="1400"/>
              <a:buFont typeface="Arial"/>
              <a:buNone/>
              <a:defRPr sz="1300" b="0" i="0" u="none" strike="noStrike" cap="none">
                <a:solidFill>
                  <a:srgbClr val="FFFFFF"/>
                </a:solidFill>
                <a:latin typeface="Arial"/>
                <a:ea typeface="Arial"/>
                <a:cs typeface="Arial"/>
                <a:sym typeface="Arial"/>
              </a:defRPr>
            </a:lvl1pPr>
            <a:lvl2pPr marL="914400" marR="0" lvl="1" indent="-292100" algn="l" rtl="0">
              <a:lnSpc>
                <a:spcPct val="130000"/>
              </a:lnSpc>
              <a:spcBef>
                <a:spcPts val="0"/>
              </a:spcBef>
              <a:spcAft>
                <a:spcPts val="0"/>
              </a:spcAft>
              <a:buClr>
                <a:schemeClr val="lt2"/>
              </a:buClr>
              <a:buSzPts val="1000"/>
              <a:buFont typeface="Arial"/>
              <a:buChar char="•"/>
              <a:defRPr sz="1000" b="0" i="0" u="none" strike="noStrike" cap="none">
                <a:solidFill>
                  <a:schemeClr val="lt1"/>
                </a:solidFill>
                <a:latin typeface="Arial"/>
                <a:ea typeface="Arial"/>
                <a:cs typeface="Arial"/>
                <a:sym typeface="Arial"/>
              </a:defRPr>
            </a:lvl2pPr>
            <a:lvl3pPr marL="1371600" marR="0" lvl="2" indent="-292100" algn="l" rtl="0">
              <a:lnSpc>
                <a:spcPct val="130000"/>
              </a:lnSpc>
              <a:spcBef>
                <a:spcPts val="567"/>
              </a:spcBef>
              <a:spcAft>
                <a:spcPts val="0"/>
              </a:spcAft>
              <a:buClr>
                <a:schemeClr val="accent4"/>
              </a:buClr>
              <a:buSzPts val="1000"/>
              <a:buFont typeface="Arial"/>
              <a:buChar char="‒"/>
              <a:defRPr sz="1000" b="0" i="0" u="none" strike="noStrike" cap="none">
                <a:solidFill>
                  <a:schemeClr val="lt1"/>
                </a:solidFill>
                <a:latin typeface="Arial"/>
                <a:ea typeface="Arial"/>
                <a:cs typeface="Arial"/>
                <a:sym typeface="Arial"/>
              </a:defRPr>
            </a:lvl3pPr>
            <a:lvl4pPr marL="1828800" marR="0" lvl="3" indent="-228600" algn="l" rtl="0">
              <a:lnSpc>
                <a:spcPct val="130000"/>
              </a:lnSpc>
              <a:spcBef>
                <a:spcPts val="567"/>
              </a:spcBef>
              <a:spcAft>
                <a:spcPts val="0"/>
              </a:spcAft>
              <a:buClr>
                <a:schemeClr val="dk1"/>
              </a:buClr>
              <a:buSzPts val="1400"/>
              <a:buFont typeface="Arial"/>
              <a:buNone/>
              <a:defRPr sz="1000" b="0" i="0" u="none" strike="noStrike" cap="none">
                <a:solidFill>
                  <a:schemeClr val="lt1"/>
                </a:solidFill>
                <a:latin typeface="Arial"/>
                <a:ea typeface="Arial"/>
                <a:cs typeface="Arial"/>
                <a:sym typeface="Arial"/>
              </a:defRPr>
            </a:lvl4pPr>
            <a:lvl5pPr marL="2286000" marR="0" lvl="4" indent="-292100" algn="l" rtl="0">
              <a:lnSpc>
                <a:spcPct val="130000"/>
              </a:lnSpc>
              <a:spcBef>
                <a:spcPts val="567"/>
              </a:spcBef>
              <a:spcAft>
                <a:spcPts val="0"/>
              </a:spcAft>
              <a:buClr>
                <a:schemeClr val="lt1"/>
              </a:buClr>
              <a:buSzPts val="1000"/>
              <a:buFont typeface="Arial"/>
              <a:buChar char="»"/>
              <a:defRPr sz="1000" b="0" i="0" u="none" strike="noStrike" cap="none">
                <a:solidFill>
                  <a:schemeClr val="lt1"/>
                </a:solidFill>
                <a:latin typeface="Arial"/>
                <a:ea typeface="Arial"/>
                <a:cs typeface="Arial"/>
                <a:sym typeface="Arial"/>
              </a:defRPr>
            </a:lvl5pPr>
            <a:lvl6pPr marL="2743200" marR="0" lvl="5" indent="-355600" algn="l" rtl="0">
              <a:spcBef>
                <a:spcPts val="567"/>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7" name="Google Shape;97;p21"/>
          <p:cNvSpPr/>
          <p:nvPr/>
        </p:nvSpPr>
        <p:spPr>
          <a:xfrm>
            <a:off x="5574680" y="3324225"/>
            <a:ext cx="3096600" cy="289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8" name="Google Shape;98;p21"/>
          <p:cNvSpPr>
            <a:spLocks noGrp="1"/>
          </p:cNvSpPr>
          <p:nvPr>
            <p:ph type="pic" idx="2"/>
          </p:nvPr>
        </p:nvSpPr>
        <p:spPr>
          <a:xfrm>
            <a:off x="5574680" y="1752601"/>
            <a:ext cx="3096000" cy="1571700"/>
          </a:xfrm>
          <a:prstGeom prst="rect">
            <a:avLst/>
          </a:prstGeom>
          <a:solidFill>
            <a:srgbClr val="BBBBBB"/>
          </a:solidFill>
          <a:ln>
            <a:noFill/>
          </a:ln>
        </p:spPr>
        <p:txBody>
          <a:bodyPr spcFirstLastPara="1" wrap="square" lIns="91425" tIns="91425" rIns="91425" bIns="91425" anchor="t" anchorCtr="0">
            <a:noAutofit/>
          </a:bodyPr>
          <a:lstStyle>
            <a:lvl1pPr marL="0" marR="0" lvl="0" indent="0" algn="ctr" rtl="0">
              <a:lnSpc>
                <a:spcPct val="220000"/>
              </a:lnSpc>
              <a:spcBef>
                <a:spcPts val="0"/>
              </a:spcBef>
              <a:spcAft>
                <a:spcPts val="0"/>
              </a:spcAft>
              <a:buClr>
                <a:schemeClr val="dk1"/>
              </a:buClr>
              <a:buSzPts val="1400"/>
              <a:buFont typeface="Arial"/>
              <a:buNone/>
              <a:defRPr sz="1000" b="0" i="0" u="none" strike="noStrike" cap="none">
                <a:solidFill>
                  <a:schemeClr val="dk1"/>
                </a:solidFill>
                <a:latin typeface="Arial"/>
                <a:ea typeface="Arial"/>
                <a:cs typeface="Arial"/>
                <a:sym typeface="Arial"/>
              </a:defRPr>
            </a:lvl1pPr>
            <a:lvl2pPr marL="180975" marR="0" lvl="1" indent="-180975"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352425" marR="0" lvl="2" indent="-174625"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2286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9" name="Google Shape;99;p21"/>
          <p:cNvSpPr txBox="1">
            <a:spLocks noGrp="1"/>
          </p:cNvSpPr>
          <p:nvPr>
            <p:ph type="body" idx="3"/>
          </p:nvPr>
        </p:nvSpPr>
        <p:spPr>
          <a:xfrm>
            <a:off x="5713969" y="3457575"/>
            <a:ext cx="2756400" cy="2390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2222"/>
              </a:lnSpc>
              <a:spcBef>
                <a:spcPts val="600"/>
              </a:spcBef>
              <a:spcAft>
                <a:spcPts val="0"/>
              </a:spcAft>
              <a:buClr>
                <a:schemeClr val="lt2"/>
              </a:buClr>
              <a:buSzPts val="1400"/>
              <a:buFont typeface="Arial"/>
              <a:buNone/>
              <a:defRPr sz="900" b="1" i="0" u="none" strike="noStrike" cap="none">
                <a:solidFill>
                  <a:schemeClr val="lt2"/>
                </a:solidFill>
                <a:latin typeface="Arial"/>
                <a:ea typeface="Arial"/>
                <a:cs typeface="Arial"/>
                <a:sym typeface="Arial"/>
              </a:defRPr>
            </a:lvl1pPr>
            <a:lvl2pPr marL="914400" marR="0" lvl="1" indent="-285750" algn="l" rtl="0">
              <a:lnSpc>
                <a:spcPct val="122222"/>
              </a:lnSpc>
              <a:spcBef>
                <a:spcPts val="600"/>
              </a:spcBef>
              <a:spcAft>
                <a:spcPts val="0"/>
              </a:spcAft>
              <a:buClr>
                <a:schemeClr val="dk2"/>
              </a:buClr>
              <a:buSzPts val="900"/>
              <a:buFont typeface="Arial"/>
              <a:buChar char="•"/>
              <a:defRPr sz="900" b="0" i="0" u="none" strike="noStrike" cap="none">
                <a:solidFill>
                  <a:schemeClr val="lt2"/>
                </a:solidFill>
                <a:latin typeface="Arial"/>
                <a:ea typeface="Arial"/>
                <a:cs typeface="Arial"/>
                <a:sym typeface="Arial"/>
              </a:defRPr>
            </a:lvl2pPr>
            <a:lvl3pPr marL="1371600" marR="0" lvl="2" indent="-292100" algn="l" rtl="0">
              <a:lnSpc>
                <a:spcPct val="130000"/>
              </a:lnSpc>
              <a:spcBef>
                <a:spcPts val="0"/>
              </a:spcBef>
              <a:spcAft>
                <a:spcPts val="0"/>
              </a:spcAft>
              <a:buClr>
                <a:schemeClr val="accent4"/>
              </a:buClr>
              <a:buSzPts val="1000"/>
              <a:buFont typeface="Arial"/>
              <a:buChar char="‒"/>
              <a:defRPr sz="1000" b="0" i="0" u="none" strike="noStrike" cap="none">
                <a:solidFill>
                  <a:schemeClr val="lt1"/>
                </a:solidFill>
                <a:latin typeface="Arial"/>
                <a:ea typeface="Arial"/>
                <a:cs typeface="Arial"/>
                <a:sym typeface="Arial"/>
              </a:defRPr>
            </a:lvl3pPr>
            <a:lvl4pPr marL="1828800" marR="0" lvl="3" indent="-228600" algn="l" rtl="0">
              <a:lnSpc>
                <a:spcPct val="130000"/>
              </a:lnSpc>
              <a:spcBef>
                <a:spcPts val="567"/>
              </a:spcBef>
              <a:spcAft>
                <a:spcPts val="0"/>
              </a:spcAft>
              <a:buClr>
                <a:schemeClr val="dk1"/>
              </a:buClr>
              <a:buSzPts val="1400"/>
              <a:buFont typeface="Arial"/>
              <a:buNone/>
              <a:defRPr sz="1000" b="0" i="0" u="none" strike="noStrike" cap="none">
                <a:solidFill>
                  <a:schemeClr val="lt1"/>
                </a:solidFill>
                <a:latin typeface="Arial"/>
                <a:ea typeface="Arial"/>
                <a:cs typeface="Arial"/>
                <a:sym typeface="Arial"/>
              </a:defRPr>
            </a:lvl4pPr>
            <a:lvl5pPr marL="2286000" marR="0" lvl="4" indent="-292100" algn="l" rtl="0">
              <a:lnSpc>
                <a:spcPct val="130000"/>
              </a:lnSpc>
              <a:spcBef>
                <a:spcPts val="567"/>
              </a:spcBef>
              <a:spcAft>
                <a:spcPts val="0"/>
              </a:spcAft>
              <a:buClr>
                <a:schemeClr val="lt1"/>
              </a:buClr>
              <a:buSzPts val="1000"/>
              <a:buFont typeface="Arial"/>
              <a:buChar char="»"/>
              <a:defRPr sz="1000" b="0" i="0" u="none" strike="noStrike" cap="none">
                <a:solidFill>
                  <a:schemeClr val="lt1"/>
                </a:solidFill>
                <a:latin typeface="Arial"/>
                <a:ea typeface="Arial"/>
                <a:cs typeface="Arial"/>
                <a:sym typeface="Arial"/>
              </a:defRPr>
            </a:lvl5pPr>
            <a:lvl6pPr marL="2743200" marR="0" lvl="5" indent="-355600" algn="l" rtl="0">
              <a:spcBef>
                <a:spcPts val="567"/>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0" name="Google Shape;100;p21"/>
          <p:cNvSpPr txBox="1">
            <a:spLocks noGrp="1"/>
          </p:cNvSpPr>
          <p:nvPr>
            <p:ph type="body" idx="4"/>
          </p:nvPr>
        </p:nvSpPr>
        <p:spPr>
          <a:xfrm>
            <a:off x="470876" y="1076325"/>
            <a:ext cx="6025200" cy="399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dk2"/>
              </a:buClr>
              <a:buSzPts val="1400"/>
              <a:buFont typeface="Arial"/>
              <a:buNone/>
              <a:defRPr sz="1500" b="1" i="0" u="none" strike="noStrike" cap="none">
                <a:solidFill>
                  <a:schemeClr val="dk2"/>
                </a:solidFill>
                <a:latin typeface="Arial"/>
                <a:ea typeface="Arial"/>
                <a:cs typeface="Arial"/>
                <a:sym typeface="Arial"/>
              </a:defRPr>
            </a:lvl1pPr>
            <a:lvl2pPr marL="914400" marR="0" lvl="1" indent="-342900"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286000" marR="0" lvl="4" indent="-3429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1" name="Google Shape;101;p21"/>
          <p:cNvSpPr>
            <a:spLocks noGrp="1"/>
          </p:cNvSpPr>
          <p:nvPr>
            <p:ph type="pic" idx="5"/>
          </p:nvPr>
        </p:nvSpPr>
        <p:spPr>
          <a:xfrm>
            <a:off x="6810607" y="561976"/>
            <a:ext cx="1857300" cy="466800"/>
          </a:xfrm>
          <a:prstGeom prst="rect">
            <a:avLst/>
          </a:prstGeom>
          <a:solidFill>
            <a:srgbClr val="BBBBBB"/>
          </a:solidFill>
          <a:ln>
            <a:noFill/>
          </a:ln>
        </p:spPr>
        <p:txBody>
          <a:bodyPr spcFirstLastPara="1" wrap="square" lIns="91425" tIns="91425" rIns="91425" bIns="91425" anchor="t" anchorCtr="0">
            <a:noAutofit/>
          </a:bodyPr>
          <a:lstStyle>
            <a:lvl1pPr marL="0" marR="0" lvl="0" indent="0" algn="ctr" rtl="0">
              <a:lnSpc>
                <a:spcPct val="275000"/>
              </a:lnSpc>
              <a:spcBef>
                <a:spcPts val="0"/>
              </a:spcBef>
              <a:spcAft>
                <a:spcPts val="0"/>
              </a:spcAft>
              <a:buClr>
                <a:schemeClr val="dk1"/>
              </a:buClr>
              <a:buSzPts val="1400"/>
              <a:buFont typeface="Arial"/>
              <a:buNone/>
              <a:defRPr sz="800" b="0" i="0" u="none" strike="noStrike" cap="none">
                <a:solidFill>
                  <a:schemeClr val="dk1"/>
                </a:solidFill>
                <a:latin typeface="Arial"/>
                <a:ea typeface="Arial"/>
                <a:cs typeface="Arial"/>
                <a:sym typeface="Arial"/>
              </a:defRPr>
            </a:lvl1pPr>
            <a:lvl2pPr marL="180975" marR="0" lvl="1" indent="-180975"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352425" marR="0" lvl="2" indent="-174625"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2286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2" name="Google Shape;102;p21"/>
          <p:cNvSpPr txBox="1">
            <a:spLocks noGrp="1"/>
          </p:cNvSpPr>
          <p:nvPr>
            <p:ph type="sldNum" idx="12"/>
          </p:nvPr>
        </p:nvSpPr>
        <p:spPr>
          <a:xfrm>
            <a:off x="8539582" y="6515931"/>
            <a:ext cx="124800" cy="110400"/>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800" b="1">
                <a:solidFill>
                  <a:schemeClr val="lt2"/>
                </a:solidFill>
                <a:latin typeface="Arial"/>
                <a:ea typeface="Arial"/>
                <a:cs typeface="Arial"/>
                <a:sym typeface="Arial"/>
              </a:defRPr>
            </a:lvl1pPr>
            <a:lvl2pPr marL="0" marR="0" lvl="1" indent="0" algn="l" rtl="0">
              <a:spcBef>
                <a:spcPts val="0"/>
              </a:spcBef>
              <a:buNone/>
              <a:defRPr sz="800" b="1">
                <a:solidFill>
                  <a:schemeClr val="lt2"/>
                </a:solidFill>
                <a:latin typeface="Arial"/>
                <a:ea typeface="Arial"/>
                <a:cs typeface="Arial"/>
                <a:sym typeface="Arial"/>
              </a:defRPr>
            </a:lvl2pPr>
            <a:lvl3pPr marL="0" marR="0" lvl="2" indent="0" algn="l" rtl="0">
              <a:spcBef>
                <a:spcPts val="0"/>
              </a:spcBef>
              <a:buNone/>
              <a:defRPr sz="800" b="1">
                <a:solidFill>
                  <a:schemeClr val="lt2"/>
                </a:solidFill>
                <a:latin typeface="Arial"/>
                <a:ea typeface="Arial"/>
                <a:cs typeface="Arial"/>
                <a:sym typeface="Arial"/>
              </a:defRPr>
            </a:lvl3pPr>
            <a:lvl4pPr marL="0" marR="0" lvl="3" indent="0" algn="l" rtl="0">
              <a:spcBef>
                <a:spcPts val="0"/>
              </a:spcBef>
              <a:buNone/>
              <a:defRPr sz="800" b="1">
                <a:solidFill>
                  <a:schemeClr val="lt2"/>
                </a:solidFill>
                <a:latin typeface="Arial"/>
                <a:ea typeface="Arial"/>
                <a:cs typeface="Arial"/>
                <a:sym typeface="Arial"/>
              </a:defRPr>
            </a:lvl4pPr>
            <a:lvl5pPr marL="0" marR="0" lvl="4" indent="0" algn="l" rtl="0">
              <a:spcBef>
                <a:spcPts val="0"/>
              </a:spcBef>
              <a:buNone/>
              <a:defRPr sz="800" b="1">
                <a:solidFill>
                  <a:schemeClr val="lt2"/>
                </a:solidFill>
                <a:latin typeface="Arial"/>
                <a:ea typeface="Arial"/>
                <a:cs typeface="Arial"/>
                <a:sym typeface="Arial"/>
              </a:defRPr>
            </a:lvl5pPr>
            <a:lvl6pPr marL="0" marR="0" lvl="5" indent="0" algn="l" rtl="0">
              <a:spcBef>
                <a:spcPts val="0"/>
              </a:spcBef>
              <a:buNone/>
              <a:defRPr sz="800" b="1">
                <a:solidFill>
                  <a:schemeClr val="lt2"/>
                </a:solidFill>
                <a:latin typeface="Arial"/>
                <a:ea typeface="Arial"/>
                <a:cs typeface="Arial"/>
                <a:sym typeface="Arial"/>
              </a:defRPr>
            </a:lvl6pPr>
            <a:lvl7pPr marL="0" marR="0" lvl="6" indent="0" algn="l" rtl="0">
              <a:spcBef>
                <a:spcPts val="0"/>
              </a:spcBef>
              <a:buNone/>
              <a:defRPr sz="800" b="1">
                <a:solidFill>
                  <a:schemeClr val="lt2"/>
                </a:solidFill>
                <a:latin typeface="Arial"/>
                <a:ea typeface="Arial"/>
                <a:cs typeface="Arial"/>
                <a:sym typeface="Arial"/>
              </a:defRPr>
            </a:lvl7pPr>
            <a:lvl8pPr marL="0" marR="0" lvl="7" indent="0" algn="l" rtl="0">
              <a:spcBef>
                <a:spcPts val="0"/>
              </a:spcBef>
              <a:buNone/>
              <a:defRPr sz="800" b="1">
                <a:solidFill>
                  <a:schemeClr val="lt2"/>
                </a:solidFill>
                <a:latin typeface="Arial"/>
                <a:ea typeface="Arial"/>
                <a:cs typeface="Arial"/>
                <a:sym typeface="Arial"/>
              </a:defRPr>
            </a:lvl8pPr>
            <a:lvl9pPr marL="0" marR="0" lvl="8" indent="0" algn="l" rtl="0">
              <a:spcBef>
                <a:spcPts val="0"/>
              </a:spcBef>
              <a:buNone/>
              <a:defRPr sz="800" b="1">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103" name="Google Shape;103;p21"/>
          <p:cNvSpPr txBox="1">
            <a:spLocks noGrp="1"/>
          </p:cNvSpPr>
          <p:nvPr>
            <p:ph type="ftr" idx="11"/>
          </p:nvPr>
        </p:nvSpPr>
        <p:spPr>
          <a:xfrm>
            <a:off x="6686316" y="6515931"/>
            <a:ext cx="1793100" cy="1104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700" b="1">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se study Option1">
  <p:cSld name="Case study Option1">
    <p:bg>
      <p:bgPr>
        <a:solidFill>
          <a:srgbClr val="FFFFFF"/>
        </a:solidFill>
        <a:effectLst/>
      </p:bgPr>
    </p:bg>
    <p:spTree>
      <p:nvGrpSpPr>
        <p:cNvPr id="1" name="Shape 104"/>
        <p:cNvGrpSpPr/>
        <p:nvPr/>
      </p:nvGrpSpPr>
      <p:grpSpPr>
        <a:xfrm>
          <a:off x="0" y="0"/>
          <a:ext cx="0" cy="0"/>
          <a:chOff x="0" y="0"/>
          <a:chExt cx="0" cy="0"/>
        </a:xfrm>
      </p:grpSpPr>
      <p:sp>
        <p:nvSpPr>
          <p:cNvPr id="105" name="Google Shape;105;p22"/>
          <p:cNvSpPr/>
          <p:nvPr/>
        </p:nvSpPr>
        <p:spPr>
          <a:xfrm>
            <a:off x="3344668" y="1409700"/>
            <a:ext cx="5324400" cy="46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6" name="Google Shape;106;p22"/>
          <p:cNvSpPr/>
          <p:nvPr/>
        </p:nvSpPr>
        <p:spPr>
          <a:xfrm>
            <a:off x="3344668" y="1872629"/>
            <a:ext cx="5324400" cy="4099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7" name="Google Shape;107;p22"/>
          <p:cNvSpPr txBox="1">
            <a:spLocks noGrp="1"/>
          </p:cNvSpPr>
          <p:nvPr>
            <p:ph type="title"/>
          </p:nvPr>
        </p:nvSpPr>
        <p:spPr>
          <a:xfrm>
            <a:off x="476279" y="417601"/>
            <a:ext cx="6142500" cy="545100"/>
          </a:xfrm>
          <a:prstGeom prst="rect">
            <a:avLst/>
          </a:prstGeom>
          <a:noFill/>
          <a:ln>
            <a:noFill/>
          </a:ln>
        </p:spPr>
        <p:txBody>
          <a:bodyPr spcFirstLastPara="1" wrap="square" lIns="91425" tIns="91425" rIns="91425" bIns="91425" anchor="t" anchorCtr="0">
            <a:noAutofit/>
          </a:bodyPr>
          <a:lstStyle>
            <a:lvl1pPr marL="0" marR="0" lvl="0" indent="0" algn="l" rtl="0">
              <a:lnSpc>
                <a:spcPct val="111111"/>
              </a:lnSpc>
              <a:spcBef>
                <a:spcPts val="0"/>
              </a:spcBef>
              <a:spcAft>
                <a:spcPts val="0"/>
              </a:spcAft>
              <a:buClr>
                <a:schemeClr val="dk2"/>
              </a:buClr>
              <a:buSzPts val="1400"/>
              <a:buFont typeface="Times New Roman"/>
              <a:buNone/>
              <a:defRPr sz="3600" b="1" i="0" u="none" strike="noStrike" cap="none">
                <a:solidFill>
                  <a:schemeClr val="dk2"/>
                </a:solidFill>
                <a:latin typeface="Times New Roman"/>
                <a:ea typeface="Times New Roman"/>
                <a:cs typeface="Times New Roman"/>
                <a:sym typeface="Times New Roman"/>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08" name="Google Shape;108;p22"/>
          <p:cNvSpPr txBox="1">
            <a:spLocks noGrp="1"/>
          </p:cNvSpPr>
          <p:nvPr>
            <p:ph type="body" idx="1"/>
          </p:nvPr>
        </p:nvSpPr>
        <p:spPr>
          <a:xfrm>
            <a:off x="3532927" y="1437716"/>
            <a:ext cx="4983900" cy="4287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4999"/>
              </a:lnSpc>
              <a:spcBef>
                <a:spcPts val="0"/>
              </a:spcBef>
              <a:spcAft>
                <a:spcPts val="0"/>
              </a:spcAft>
              <a:buClr>
                <a:srgbClr val="FFFFFF"/>
              </a:buClr>
              <a:buSzPts val="1400"/>
              <a:buFont typeface="Arial"/>
              <a:buNone/>
              <a:defRPr sz="2000" b="1" i="0" u="none" strike="noStrike" cap="none">
                <a:solidFill>
                  <a:srgbClr val="FFFFFF"/>
                </a:solidFill>
                <a:latin typeface="Arial"/>
                <a:ea typeface="Arial"/>
                <a:cs typeface="Arial"/>
                <a:sym typeface="Arial"/>
              </a:defRPr>
            </a:lvl1pPr>
            <a:lvl2pPr marL="914400" marR="0" lvl="1" indent="-355600" algn="l" rtl="0">
              <a:lnSpc>
                <a:spcPct val="110000"/>
              </a:lnSpc>
              <a:spcBef>
                <a:spcPts val="0"/>
              </a:spcBef>
              <a:spcAft>
                <a:spcPts val="0"/>
              </a:spcAft>
              <a:buClr>
                <a:schemeClr val="lt2"/>
              </a:buClr>
              <a:buSzPts val="2000"/>
              <a:buFont typeface="Arial"/>
              <a:buChar char="•"/>
              <a:defRPr sz="2000" b="1" i="0" u="none" strike="noStrike" cap="none">
                <a:solidFill>
                  <a:schemeClr val="lt1"/>
                </a:solidFill>
                <a:latin typeface="Arial"/>
                <a:ea typeface="Arial"/>
                <a:cs typeface="Arial"/>
                <a:sym typeface="Arial"/>
              </a:defRPr>
            </a:lvl2pPr>
            <a:lvl3pPr marL="1371600" marR="0" lvl="2" indent="-355600" algn="l" rtl="0">
              <a:lnSpc>
                <a:spcPct val="110000"/>
              </a:lnSpc>
              <a:spcBef>
                <a:spcPts val="0"/>
              </a:spcBef>
              <a:spcAft>
                <a:spcPts val="0"/>
              </a:spcAft>
              <a:buClr>
                <a:schemeClr val="accent4"/>
              </a:buClr>
              <a:buSzPts val="2000"/>
              <a:buFont typeface="Arial"/>
              <a:buChar char="‒"/>
              <a:defRPr sz="2000" b="1" i="0" u="none" strike="noStrike" cap="none">
                <a:solidFill>
                  <a:schemeClr val="lt1"/>
                </a:solidFill>
                <a:latin typeface="Arial"/>
                <a:ea typeface="Arial"/>
                <a:cs typeface="Arial"/>
                <a:sym typeface="Arial"/>
              </a:defRPr>
            </a:lvl3pPr>
            <a:lvl4pPr marL="1828800" marR="0" lvl="3" indent="-228600" algn="l" rtl="0">
              <a:lnSpc>
                <a:spcPct val="75000"/>
              </a:lnSpc>
              <a:spcBef>
                <a:spcPts val="0"/>
              </a:spcBef>
              <a:spcAft>
                <a:spcPts val="0"/>
              </a:spcAft>
              <a:buClr>
                <a:schemeClr val="dk1"/>
              </a:buClr>
              <a:buSzPts val="1400"/>
              <a:buFont typeface="Arial"/>
              <a:buNone/>
              <a:defRPr sz="2000" b="1" i="0" u="none" strike="noStrike" cap="none">
                <a:solidFill>
                  <a:schemeClr val="lt1"/>
                </a:solidFill>
                <a:latin typeface="Arial"/>
                <a:ea typeface="Arial"/>
                <a:cs typeface="Arial"/>
                <a:sym typeface="Arial"/>
              </a:defRPr>
            </a:lvl4pPr>
            <a:lvl5pPr marL="2286000" marR="0" lvl="4" indent="-355600" algn="l" rtl="0">
              <a:spcBef>
                <a:spcPts val="850"/>
              </a:spcBef>
              <a:spcAft>
                <a:spcPts val="0"/>
              </a:spcAft>
              <a:buClr>
                <a:schemeClr val="lt1"/>
              </a:buClr>
              <a:buSzPts val="2000"/>
              <a:buFont typeface="Arial"/>
              <a:buChar char="»"/>
              <a:defRPr sz="2000" b="1"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9" name="Google Shape;109;p22"/>
          <p:cNvSpPr txBox="1">
            <a:spLocks noGrp="1"/>
          </p:cNvSpPr>
          <p:nvPr>
            <p:ph type="body" idx="2"/>
          </p:nvPr>
        </p:nvSpPr>
        <p:spPr>
          <a:xfrm>
            <a:off x="3553656" y="2019300"/>
            <a:ext cx="4867800" cy="3657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30000"/>
              </a:lnSpc>
              <a:spcBef>
                <a:spcPts val="0"/>
              </a:spcBef>
              <a:spcAft>
                <a:spcPts val="0"/>
              </a:spcAft>
              <a:buClr>
                <a:schemeClr val="lt2"/>
              </a:buClr>
              <a:buSzPts val="1400"/>
              <a:buFont typeface="Arial"/>
              <a:buNone/>
              <a:defRPr sz="1000" b="1" i="0" u="none" strike="noStrike" cap="none">
                <a:solidFill>
                  <a:schemeClr val="lt2"/>
                </a:solidFill>
                <a:latin typeface="Arial"/>
                <a:ea typeface="Arial"/>
                <a:cs typeface="Arial"/>
                <a:sym typeface="Arial"/>
              </a:defRPr>
            </a:lvl1pPr>
            <a:lvl2pPr marL="914400" marR="0" lvl="1" indent="-228600" algn="l" rtl="0">
              <a:lnSpc>
                <a:spcPct val="130000"/>
              </a:lnSpc>
              <a:spcBef>
                <a:spcPts val="567"/>
              </a:spcBef>
              <a:spcAft>
                <a:spcPts val="0"/>
              </a:spcAft>
              <a:buClr>
                <a:schemeClr val="lt2"/>
              </a:buClr>
              <a:buSzPts val="1400"/>
              <a:buFont typeface="Arial"/>
              <a:buNone/>
              <a:defRPr sz="1000" b="0" i="0" u="none" strike="noStrike" cap="none">
                <a:solidFill>
                  <a:srgbClr val="000000"/>
                </a:solidFill>
                <a:latin typeface="Arial"/>
                <a:ea typeface="Arial"/>
                <a:cs typeface="Arial"/>
                <a:sym typeface="Arial"/>
              </a:defRPr>
            </a:lvl2pPr>
            <a:lvl3pPr marL="1371600" marR="0" lvl="2" indent="-292100" algn="l" rtl="0">
              <a:lnSpc>
                <a:spcPct val="130000"/>
              </a:lnSpc>
              <a:spcBef>
                <a:spcPts val="567"/>
              </a:spcBef>
              <a:spcAft>
                <a:spcPts val="0"/>
              </a:spcAft>
              <a:buClr>
                <a:schemeClr val="lt2"/>
              </a:buClr>
              <a:buSzPts val="1000"/>
              <a:buFont typeface="Arial"/>
              <a:buChar char="-"/>
              <a:defRPr sz="1000" b="0" i="0" u="none" strike="noStrike" cap="none">
                <a:solidFill>
                  <a:srgbClr val="000000"/>
                </a:solidFill>
                <a:latin typeface="Arial"/>
                <a:ea typeface="Arial"/>
                <a:cs typeface="Arial"/>
                <a:sym typeface="Arial"/>
              </a:defRPr>
            </a:lvl3pPr>
            <a:lvl4pPr marL="1828800" marR="0" lvl="3" indent="-228600" algn="l" rtl="0">
              <a:lnSpc>
                <a:spcPct val="130000"/>
              </a:lnSpc>
              <a:spcBef>
                <a:spcPts val="567"/>
              </a:spcBef>
              <a:spcAft>
                <a:spcPts val="0"/>
              </a:spcAft>
              <a:buClr>
                <a:schemeClr val="dk1"/>
              </a:buClr>
              <a:buSzPts val="1400"/>
              <a:buFont typeface="Arial"/>
              <a:buNone/>
              <a:defRPr sz="1000" b="0" i="0" u="none" strike="noStrike" cap="none">
                <a:solidFill>
                  <a:schemeClr val="lt2"/>
                </a:solidFill>
                <a:latin typeface="Arial"/>
                <a:ea typeface="Arial"/>
                <a:cs typeface="Arial"/>
                <a:sym typeface="Arial"/>
              </a:defRPr>
            </a:lvl4pPr>
            <a:lvl5pPr marL="2286000" marR="0" lvl="4" indent="-292100" algn="l" rtl="0">
              <a:lnSpc>
                <a:spcPct val="130000"/>
              </a:lnSpc>
              <a:spcBef>
                <a:spcPts val="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0" name="Google Shape;110;p22"/>
          <p:cNvSpPr>
            <a:spLocks noGrp="1"/>
          </p:cNvSpPr>
          <p:nvPr>
            <p:ph type="pic" idx="3"/>
          </p:nvPr>
        </p:nvSpPr>
        <p:spPr>
          <a:xfrm>
            <a:off x="476020" y="1409700"/>
            <a:ext cx="2562300" cy="2190900"/>
          </a:xfrm>
          <a:prstGeom prst="rect">
            <a:avLst/>
          </a:prstGeom>
          <a:solidFill>
            <a:srgbClr val="BBBBBB"/>
          </a:solidFill>
          <a:ln>
            <a:noFill/>
          </a:ln>
        </p:spPr>
        <p:txBody>
          <a:bodyPr spcFirstLastPara="1" wrap="square" lIns="91425" tIns="91425" rIns="91425" bIns="91425" anchor="t" anchorCtr="0">
            <a:noAutofit/>
          </a:bodyPr>
          <a:lstStyle>
            <a:lvl1pPr marL="0" marR="0" lvl="0" indent="0" algn="ctr" rtl="0">
              <a:lnSpc>
                <a:spcPct val="220000"/>
              </a:lnSpc>
              <a:spcBef>
                <a:spcPts val="0"/>
              </a:spcBef>
              <a:spcAft>
                <a:spcPts val="0"/>
              </a:spcAft>
              <a:buClr>
                <a:schemeClr val="dk1"/>
              </a:buClr>
              <a:buSzPts val="1400"/>
              <a:buFont typeface="Arial"/>
              <a:buNone/>
              <a:defRPr sz="1000" b="0" i="0" u="none" strike="noStrike" cap="none">
                <a:solidFill>
                  <a:schemeClr val="dk1"/>
                </a:solidFill>
                <a:latin typeface="Arial"/>
                <a:ea typeface="Arial"/>
                <a:cs typeface="Arial"/>
                <a:sym typeface="Arial"/>
              </a:defRPr>
            </a:lvl1pPr>
            <a:lvl2pPr marL="180975" marR="0" lvl="1" indent="-180975"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352425" marR="0" lvl="2" indent="-174625"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2286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1" name="Google Shape;111;p22"/>
          <p:cNvSpPr>
            <a:spLocks noGrp="1"/>
          </p:cNvSpPr>
          <p:nvPr>
            <p:ph type="pic" idx="4"/>
          </p:nvPr>
        </p:nvSpPr>
        <p:spPr>
          <a:xfrm>
            <a:off x="476020" y="3762375"/>
            <a:ext cx="2562300" cy="2190900"/>
          </a:xfrm>
          <a:prstGeom prst="rect">
            <a:avLst/>
          </a:prstGeom>
          <a:solidFill>
            <a:srgbClr val="BBBBBB"/>
          </a:solidFill>
          <a:ln>
            <a:noFill/>
          </a:ln>
        </p:spPr>
        <p:txBody>
          <a:bodyPr spcFirstLastPara="1" wrap="square" lIns="91425" tIns="91425" rIns="91425" bIns="91425" anchor="t" anchorCtr="0">
            <a:noAutofit/>
          </a:bodyPr>
          <a:lstStyle>
            <a:lvl1pPr marL="0" marR="0" lvl="0" indent="0" algn="ctr" rtl="0">
              <a:lnSpc>
                <a:spcPct val="220000"/>
              </a:lnSpc>
              <a:spcBef>
                <a:spcPts val="0"/>
              </a:spcBef>
              <a:spcAft>
                <a:spcPts val="0"/>
              </a:spcAft>
              <a:buClr>
                <a:schemeClr val="dk1"/>
              </a:buClr>
              <a:buSzPts val="1400"/>
              <a:buFont typeface="Arial"/>
              <a:buNone/>
              <a:defRPr sz="1000" b="0" i="0" u="none" strike="noStrike" cap="none">
                <a:solidFill>
                  <a:schemeClr val="dk1"/>
                </a:solidFill>
                <a:latin typeface="Arial"/>
                <a:ea typeface="Arial"/>
                <a:cs typeface="Arial"/>
                <a:sym typeface="Arial"/>
              </a:defRPr>
            </a:lvl1pPr>
            <a:lvl2pPr marL="180975" marR="0" lvl="1" indent="-180975"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352425" marR="0" lvl="2" indent="-174625"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2286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2" name="Google Shape;112;p22"/>
          <p:cNvSpPr>
            <a:spLocks noGrp="1"/>
          </p:cNvSpPr>
          <p:nvPr>
            <p:ph type="pic" idx="5"/>
          </p:nvPr>
        </p:nvSpPr>
        <p:spPr>
          <a:xfrm>
            <a:off x="6818970" y="561976"/>
            <a:ext cx="1857300" cy="466800"/>
          </a:xfrm>
          <a:prstGeom prst="rect">
            <a:avLst/>
          </a:prstGeom>
          <a:solidFill>
            <a:srgbClr val="BBBBBB"/>
          </a:solidFill>
          <a:ln>
            <a:noFill/>
          </a:ln>
        </p:spPr>
        <p:txBody>
          <a:bodyPr spcFirstLastPara="1" wrap="square" lIns="91425" tIns="91425" rIns="91425" bIns="91425" anchor="t" anchorCtr="0">
            <a:noAutofit/>
          </a:bodyPr>
          <a:lstStyle>
            <a:lvl1pPr marL="0" marR="0" lvl="0" indent="0" algn="ctr" rtl="0">
              <a:lnSpc>
                <a:spcPct val="275000"/>
              </a:lnSpc>
              <a:spcBef>
                <a:spcPts val="0"/>
              </a:spcBef>
              <a:spcAft>
                <a:spcPts val="0"/>
              </a:spcAft>
              <a:buClr>
                <a:schemeClr val="dk1"/>
              </a:buClr>
              <a:buSzPts val="1400"/>
              <a:buFont typeface="Arial"/>
              <a:buNone/>
              <a:defRPr sz="800" b="0" i="0" u="none" strike="noStrike" cap="none">
                <a:solidFill>
                  <a:schemeClr val="dk1"/>
                </a:solidFill>
                <a:latin typeface="Arial"/>
                <a:ea typeface="Arial"/>
                <a:cs typeface="Arial"/>
                <a:sym typeface="Arial"/>
              </a:defRPr>
            </a:lvl1pPr>
            <a:lvl2pPr marL="180975" marR="0" lvl="1" indent="-180975"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352425" marR="0" lvl="2" indent="-174625"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2286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3" name="Google Shape;113;p22"/>
          <p:cNvSpPr txBox="1">
            <a:spLocks noGrp="1"/>
          </p:cNvSpPr>
          <p:nvPr>
            <p:ph type="sldNum" idx="12"/>
          </p:nvPr>
        </p:nvSpPr>
        <p:spPr>
          <a:xfrm>
            <a:off x="8539582" y="6515931"/>
            <a:ext cx="124800" cy="110400"/>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800" b="1">
                <a:solidFill>
                  <a:schemeClr val="lt2"/>
                </a:solidFill>
                <a:latin typeface="Arial"/>
                <a:ea typeface="Arial"/>
                <a:cs typeface="Arial"/>
                <a:sym typeface="Arial"/>
              </a:defRPr>
            </a:lvl1pPr>
            <a:lvl2pPr marL="0" marR="0" lvl="1" indent="0" algn="l" rtl="0">
              <a:spcBef>
                <a:spcPts val="0"/>
              </a:spcBef>
              <a:buNone/>
              <a:defRPr sz="800" b="1">
                <a:solidFill>
                  <a:schemeClr val="lt2"/>
                </a:solidFill>
                <a:latin typeface="Arial"/>
                <a:ea typeface="Arial"/>
                <a:cs typeface="Arial"/>
                <a:sym typeface="Arial"/>
              </a:defRPr>
            </a:lvl2pPr>
            <a:lvl3pPr marL="0" marR="0" lvl="2" indent="0" algn="l" rtl="0">
              <a:spcBef>
                <a:spcPts val="0"/>
              </a:spcBef>
              <a:buNone/>
              <a:defRPr sz="800" b="1">
                <a:solidFill>
                  <a:schemeClr val="lt2"/>
                </a:solidFill>
                <a:latin typeface="Arial"/>
                <a:ea typeface="Arial"/>
                <a:cs typeface="Arial"/>
                <a:sym typeface="Arial"/>
              </a:defRPr>
            </a:lvl3pPr>
            <a:lvl4pPr marL="0" marR="0" lvl="3" indent="0" algn="l" rtl="0">
              <a:spcBef>
                <a:spcPts val="0"/>
              </a:spcBef>
              <a:buNone/>
              <a:defRPr sz="800" b="1">
                <a:solidFill>
                  <a:schemeClr val="lt2"/>
                </a:solidFill>
                <a:latin typeface="Arial"/>
                <a:ea typeface="Arial"/>
                <a:cs typeface="Arial"/>
                <a:sym typeface="Arial"/>
              </a:defRPr>
            </a:lvl4pPr>
            <a:lvl5pPr marL="0" marR="0" lvl="4" indent="0" algn="l" rtl="0">
              <a:spcBef>
                <a:spcPts val="0"/>
              </a:spcBef>
              <a:buNone/>
              <a:defRPr sz="800" b="1">
                <a:solidFill>
                  <a:schemeClr val="lt2"/>
                </a:solidFill>
                <a:latin typeface="Arial"/>
                <a:ea typeface="Arial"/>
                <a:cs typeface="Arial"/>
                <a:sym typeface="Arial"/>
              </a:defRPr>
            </a:lvl5pPr>
            <a:lvl6pPr marL="0" marR="0" lvl="5" indent="0" algn="l" rtl="0">
              <a:spcBef>
                <a:spcPts val="0"/>
              </a:spcBef>
              <a:buNone/>
              <a:defRPr sz="800" b="1">
                <a:solidFill>
                  <a:schemeClr val="lt2"/>
                </a:solidFill>
                <a:latin typeface="Arial"/>
                <a:ea typeface="Arial"/>
                <a:cs typeface="Arial"/>
                <a:sym typeface="Arial"/>
              </a:defRPr>
            </a:lvl6pPr>
            <a:lvl7pPr marL="0" marR="0" lvl="6" indent="0" algn="l" rtl="0">
              <a:spcBef>
                <a:spcPts val="0"/>
              </a:spcBef>
              <a:buNone/>
              <a:defRPr sz="800" b="1">
                <a:solidFill>
                  <a:schemeClr val="lt2"/>
                </a:solidFill>
                <a:latin typeface="Arial"/>
                <a:ea typeface="Arial"/>
                <a:cs typeface="Arial"/>
                <a:sym typeface="Arial"/>
              </a:defRPr>
            </a:lvl7pPr>
            <a:lvl8pPr marL="0" marR="0" lvl="7" indent="0" algn="l" rtl="0">
              <a:spcBef>
                <a:spcPts val="0"/>
              </a:spcBef>
              <a:buNone/>
              <a:defRPr sz="800" b="1">
                <a:solidFill>
                  <a:schemeClr val="lt2"/>
                </a:solidFill>
                <a:latin typeface="Arial"/>
                <a:ea typeface="Arial"/>
                <a:cs typeface="Arial"/>
                <a:sym typeface="Arial"/>
              </a:defRPr>
            </a:lvl8pPr>
            <a:lvl9pPr marL="0" marR="0" lvl="8" indent="0" algn="l" rtl="0">
              <a:spcBef>
                <a:spcPts val="0"/>
              </a:spcBef>
              <a:buNone/>
              <a:defRPr sz="800" b="1">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114" name="Google Shape;114;p22"/>
          <p:cNvSpPr txBox="1">
            <a:spLocks noGrp="1"/>
          </p:cNvSpPr>
          <p:nvPr>
            <p:ph type="ftr" idx="11"/>
          </p:nvPr>
        </p:nvSpPr>
        <p:spPr>
          <a:xfrm>
            <a:off x="6686316" y="6515931"/>
            <a:ext cx="1793100" cy="1104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700" b="1">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se study Option2">
  <p:cSld name="Case study Option2">
    <p:bg>
      <p:bgPr>
        <a:solidFill>
          <a:srgbClr val="FFFFFF"/>
        </a:solidFill>
        <a:effectLst/>
      </p:bgPr>
    </p:bg>
    <p:spTree>
      <p:nvGrpSpPr>
        <p:cNvPr id="1" name="Shape 115"/>
        <p:cNvGrpSpPr/>
        <p:nvPr/>
      </p:nvGrpSpPr>
      <p:grpSpPr>
        <a:xfrm>
          <a:off x="0" y="0"/>
          <a:ext cx="0" cy="0"/>
          <a:chOff x="0" y="0"/>
          <a:chExt cx="0" cy="0"/>
        </a:xfrm>
      </p:grpSpPr>
      <p:sp>
        <p:nvSpPr>
          <p:cNvPr id="116" name="Google Shape;116;p23"/>
          <p:cNvSpPr/>
          <p:nvPr/>
        </p:nvSpPr>
        <p:spPr>
          <a:xfrm>
            <a:off x="3344668" y="1409700"/>
            <a:ext cx="5324400" cy="46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7" name="Google Shape;117;p23"/>
          <p:cNvSpPr/>
          <p:nvPr/>
        </p:nvSpPr>
        <p:spPr>
          <a:xfrm>
            <a:off x="3344668" y="1872629"/>
            <a:ext cx="5324400" cy="4099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8" name="Google Shape;118;p23"/>
          <p:cNvSpPr txBox="1">
            <a:spLocks noGrp="1"/>
          </p:cNvSpPr>
          <p:nvPr>
            <p:ph type="title"/>
          </p:nvPr>
        </p:nvSpPr>
        <p:spPr>
          <a:xfrm>
            <a:off x="473095" y="417601"/>
            <a:ext cx="6079800" cy="545100"/>
          </a:xfrm>
          <a:prstGeom prst="rect">
            <a:avLst/>
          </a:prstGeom>
          <a:noFill/>
          <a:ln>
            <a:noFill/>
          </a:ln>
        </p:spPr>
        <p:txBody>
          <a:bodyPr spcFirstLastPara="1" wrap="square" lIns="91425" tIns="91425" rIns="91425" bIns="91425" anchor="t" anchorCtr="0">
            <a:noAutofit/>
          </a:bodyPr>
          <a:lstStyle>
            <a:lvl1pPr marL="0" marR="0" lvl="0" indent="0" algn="l" rtl="0">
              <a:lnSpc>
                <a:spcPct val="111111"/>
              </a:lnSpc>
              <a:spcBef>
                <a:spcPts val="0"/>
              </a:spcBef>
              <a:spcAft>
                <a:spcPts val="0"/>
              </a:spcAft>
              <a:buClr>
                <a:schemeClr val="dk2"/>
              </a:buClr>
              <a:buSzPts val="1400"/>
              <a:buFont typeface="Times New Roman"/>
              <a:buNone/>
              <a:defRPr sz="3600" b="1" i="0" u="none" strike="noStrike" cap="none">
                <a:solidFill>
                  <a:schemeClr val="dk2"/>
                </a:solidFill>
                <a:latin typeface="Times New Roman"/>
                <a:ea typeface="Times New Roman"/>
                <a:cs typeface="Times New Roman"/>
                <a:sym typeface="Times New Roman"/>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19" name="Google Shape;119;p23"/>
          <p:cNvSpPr txBox="1">
            <a:spLocks noGrp="1"/>
          </p:cNvSpPr>
          <p:nvPr>
            <p:ph type="body" idx="1"/>
          </p:nvPr>
        </p:nvSpPr>
        <p:spPr>
          <a:xfrm>
            <a:off x="3532927" y="1447241"/>
            <a:ext cx="4983900" cy="4287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4999"/>
              </a:lnSpc>
              <a:spcBef>
                <a:spcPts val="0"/>
              </a:spcBef>
              <a:spcAft>
                <a:spcPts val="0"/>
              </a:spcAft>
              <a:buClr>
                <a:schemeClr val="lt2"/>
              </a:buClr>
              <a:buSzPts val="1400"/>
              <a:buFont typeface="Arial"/>
              <a:buNone/>
              <a:defRPr sz="2000" b="1" i="0" u="none" strike="noStrike" cap="none">
                <a:solidFill>
                  <a:schemeClr val="lt2"/>
                </a:solidFill>
                <a:latin typeface="Arial"/>
                <a:ea typeface="Arial"/>
                <a:cs typeface="Arial"/>
                <a:sym typeface="Arial"/>
              </a:defRPr>
            </a:lvl1pPr>
            <a:lvl2pPr marL="914400" marR="0" lvl="1" indent="-355600" algn="l" rtl="0">
              <a:lnSpc>
                <a:spcPct val="110000"/>
              </a:lnSpc>
              <a:spcBef>
                <a:spcPts val="0"/>
              </a:spcBef>
              <a:spcAft>
                <a:spcPts val="0"/>
              </a:spcAft>
              <a:buClr>
                <a:schemeClr val="lt2"/>
              </a:buClr>
              <a:buSzPts val="2000"/>
              <a:buFont typeface="Arial"/>
              <a:buChar char="•"/>
              <a:defRPr sz="2000" b="1" i="0" u="none" strike="noStrike" cap="none">
                <a:solidFill>
                  <a:schemeClr val="lt1"/>
                </a:solidFill>
                <a:latin typeface="Arial"/>
                <a:ea typeface="Arial"/>
                <a:cs typeface="Arial"/>
                <a:sym typeface="Arial"/>
              </a:defRPr>
            </a:lvl2pPr>
            <a:lvl3pPr marL="1371600" marR="0" lvl="2" indent="-355600" algn="l" rtl="0">
              <a:lnSpc>
                <a:spcPct val="110000"/>
              </a:lnSpc>
              <a:spcBef>
                <a:spcPts val="0"/>
              </a:spcBef>
              <a:spcAft>
                <a:spcPts val="0"/>
              </a:spcAft>
              <a:buClr>
                <a:schemeClr val="accent4"/>
              </a:buClr>
              <a:buSzPts val="2000"/>
              <a:buFont typeface="Arial"/>
              <a:buChar char="‒"/>
              <a:defRPr sz="2000" b="1" i="0" u="none" strike="noStrike" cap="none">
                <a:solidFill>
                  <a:schemeClr val="lt1"/>
                </a:solidFill>
                <a:latin typeface="Arial"/>
                <a:ea typeface="Arial"/>
                <a:cs typeface="Arial"/>
                <a:sym typeface="Arial"/>
              </a:defRPr>
            </a:lvl3pPr>
            <a:lvl4pPr marL="1828800" marR="0" lvl="3" indent="-228600" algn="l" rtl="0">
              <a:lnSpc>
                <a:spcPct val="75000"/>
              </a:lnSpc>
              <a:spcBef>
                <a:spcPts val="0"/>
              </a:spcBef>
              <a:spcAft>
                <a:spcPts val="0"/>
              </a:spcAft>
              <a:buClr>
                <a:schemeClr val="dk1"/>
              </a:buClr>
              <a:buSzPts val="1400"/>
              <a:buFont typeface="Arial"/>
              <a:buNone/>
              <a:defRPr sz="2000" b="1" i="0" u="none" strike="noStrike" cap="none">
                <a:solidFill>
                  <a:schemeClr val="lt1"/>
                </a:solidFill>
                <a:latin typeface="Arial"/>
                <a:ea typeface="Arial"/>
                <a:cs typeface="Arial"/>
                <a:sym typeface="Arial"/>
              </a:defRPr>
            </a:lvl4pPr>
            <a:lvl5pPr marL="2286000" marR="0" lvl="4" indent="-355600" algn="l" rtl="0">
              <a:spcBef>
                <a:spcPts val="850"/>
              </a:spcBef>
              <a:spcAft>
                <a:spcPts val="0"/>
              </a:spcAft>
              <a:buClr>
                <a:schemeClr val="lt1"/>
              </a:buClr>
              <a:buSzPts val="2000"/>
              <a:buFont typeface="Arial"/>
              <a:buChar char="»"/>
              <a:defRPr sz="2000" b="1"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0" name="Google Shape;120;p23"/>
          <p:cNvSpPr txBox="1">
            <a:spLocks noGrp="1"/>
          </p:cNvSpPr>
          <p:nvPr>
            <p:ph type="body" idx="2"/>
          </p:nvPr>
        </p:nvSpPr>
        <p:spPr>
          <a:xfrm>
            <a:off x="3553656" y="2019300"/>
            <a:ext cx="4867800" cy="3657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30000"/>
              </a:lnSpc>
              <a:spcBef>
                <a:spcPts val="0"/>
              </a:spcBef>
              <a:spcAft>
                <a:spcPts val="0"/>
              </a:spcAft>
              <a:buClr>
                <a:schemeClr val="lt2"/>
              </a:buClr>
              <a:buSzPts val="1400"/>
              <a:buFont typeface="Arial"/>
              <a:buNone/>
              <a:defRPr sz="1000" b="1" i="0" u="none" strike="noStrike" cap="none">
                <a:solidFill>
                  <a:schemeClr val="lt2"/>
                </a:solidFill>
                <a:latin typeface="Arial"/>
                <a:ea typeface="Arial"/>
                <a:cs typeface="Arial"/>
                <a:sym typeface="Arial"/>
              </a:defRPr>
            </a:lvl1pPr>
            <a:lvl2pPr marL="914400" marR="0" lvl="1" indent="-228600" algn="l" rtl="0">
              <a:lnSpc>
                <a:spcPct val="130000"/>
              </a:lnSpc>
              <a:spcBef>
                <a:spcPts val="567"/>
              </a:spcBef>
              <a:spcAft>
                <a:spcPts val="0"/>
              </a:spcAft>
              <a:buClr>
                <a:schemeClr val="lt2"/>
              </a:buClr>
              <a:buSzPts val="1400"/>
              <a:buFont typeface="Arial"/>
              <a:buNone/>
              <a:defRPr sz="1000" b="0" i="0" u="none" strike="noStrike" cap="none">
                <a:solidFill>
                  <a:srgbClr val="000000"/>
                </a:solidFill>
                <a:latin typeface="Arial"/>
                <a:ea typeface="Arial"/>
                <a:cs typeface="Arial"/>
                <a:sym typeface="Arial"/>
              </a:defRPr>
            </a:lvl2pPr>
            <a:lvl3pPr marL="1371600" marR="0" lvl="2" indent="-292100" algn="l" rtl="0">
              <a:lnSpc>
                <a:spcPct val="130000"/>
              </a:lnSpc>
              <a:spcBef>
                <a:spcPts val="567"/>
              </a:spcBef>
              <a:spcAft>
                <a:spcPts val="0"/>
              </a:spcAft>
              <a:buClr>
                <a:schemeClr val="lt2"/>
              </a:buClr>
              <a:buSzPts val="1000"/>
              <a:buFont typeface="Arial"/>
              <a:buChar char="-"/>
              <a:defRPr sz="1000" b="0" i="0" u="none" strike="noStrike" cap="none">
                <a:solidFill>
                  <a:srgbClr val="000000"/>
                </a:solidFill>
                <a:latin typeface="Arial"/>
                <a:ea typeface="Arial"/>
                <a:cs typeface="Arial"/>
                <a:sym typeface="Arial"/>
              </a:defRPr>
            </a:lvl3pPr>
            <a:lvl4pPr marL="1828800" marR="0" lvl="3" indent="-228600" algn="l" rtl="0">
              <a:lnSpc>
                <a:spcPct val="130000"/>
              </a:lnSpc>
              <a:spcBef>
                <a:spcPts val="567"/>
              </a:spcBef>
              <a:spcAft>
                <a:spcPts val="0"/>
              </a:spcAft>
              <a:buClr>
                <a:schemeClr val="dk1"/>
              </a:buClr>
              <a:buSzPts val="1400"/>
              <a:buFont typeface="Arial"/>
              <a:buNone/>
              <a:defRPr sz="1000" b="0" i="0" u="none" strike="noStrike" cap="none">
                <a:solidFill>
                  <a:schemeClr val="lt2"/>
                </a:solidFill>
                <a:latin typeface="Arial"/>
                <a:ea typeface="Arial"/>
                <a:cs typeface="Arial"/>
                <a:sym typeface="Arial"/>
              </a:defRPr>
            </a:lvl4pPr>
            <a:lvl5pPr marL="2286000" marR="0" lvl="4" indent="-292100" algn="l" rtl="0">
              <a:lnSpc>
                <a:spcPct val="130000"/>
              </a:lnSpc>
              <a:spcBef>
                <a:spcPts val="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1" name="Google Shape;121;p23"/>
          <p:cNvSpPr>
            <a:spLocks noGrp="1"/>
          </p:cNvSpPr>
          <p:nvPr>
            <p:ph type="pic" idx="3"/>
          </p:nvPr>
        </p:nvSpPr>
        <p:spPr>
          <a:xfrm>
            <a:off x="476020" y="1409700"/>
            <a:ext cx="2562300" cy="2190900"/>
          </a:xfrm>
          <a:prstGeom prst="rect">
            <a:avLst/>
          </a:prstGeom>
          <a:solidFill>
            <a:srgbClr val="BBBBBB"/>
          </a:solidFill>
          <a:ln>
            <a:noFill/>
          </a:ln>
        </p:spPr>
        <p:txBody>
          <a:bodyPr spcFirstLastPara="1" wrap="square" lIns="91425" tIns="91425" rIns="91425" bIns="91425" anchor="t" anchorCtr="0">
            <a:noAutofit/>
          </a:bodyPr>
          <a:lstStyle>
            <a:lvl1pPr marL="0" marR="0" lvl="0" indent="0" algn="ctr" rtl="0">
              <a:lnSpc>
                <a:spcPct val="220000"/>
              </a:lnSpc>
              <a:spcBef>
                <a:spcPts val="0"/>
              </a:spcBef>
              <a:spcAft>
                <a:spcPts val="0"/>
              </a:spcAft>
              <a:buClr>
                <a:schemeClr val="dk1"/>
              </a:buClr>
              <a:buSzPts val="1400"/>
              <a:buFont typeface="Arial"/>
              <a:buNone/>
              <a:defRPr sz="1000" b="0" i="0" u="none" strike="noStrike" cap="none">
                <a:solidFill>
                  <a:schemeClr val="dk1"/>
                </a:solidFill>
                <a:latin typeface="Arial"/>
                <a:ea typeface="Arial"/>
                <a:cs typeface="Arial"/>
                <a:sym typeface="Arial"/>
              </a:defRPr>
            </a:lvl1pPr>
            <a:lvl2pPr marL="180975" marR="0" lvl="1" indent="-180975"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352425" marR="0" lvl="2" indent="-174625"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2286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2" name="Google Shape;122;p23"/>
          <p:cNvSpPr>
            <a:spLocks noGrp="1"/>
          </p:cNvSpPr>
          <p:nvPr>
            <p:ph type="pic" idx="4"/>
          </p:nvPr>
        </p:nvSpPr>
        <p:spPr>
          <a:xfrm>
            <a:off x="476020" y="3762375"/>
            <a:ext cx="2562300" cy="2190900"/>
          </a:xfrm>
          <a:prstGeom prst="rect">
            <a:avLst/>
          </a:prstGeom>
          <a:solidFill>
            <a:srgbClr val="BBBBBB"/>
          </a:solidFill>
          <a:ln>
            <a:noFill/>
          </a:ln>
        </p:spPr>
        <p:txBody>
          <a:bodyPr spcFirstLastPara="1" wrap="square" lIns="91425" tIns="91425" rIns="91425" bIns="91425" anchor="t" anchorCtr="0">
            <a:noAutofit/>
          </a:bodyPr>
          <a:lstStyle>
            <a:lvl1pPr marL="0" marR="0" lvl="0" indent="0" algn="ctr" rtl="0">
              <a:lnSpc>
                <a:spcPct val="220000"/>
              </a:lnSpc>
              <a:spcBef>
                <a:spcPts val="0"/>
              </a:spcBef>
              <a:spcAft>
                <a:spcPts val="0"/>
              </a:spcAft>
              <a:buClr>
                <a:schemeClr val="dk1"/>
              </a:buClr>
              <a:buSzPts val="1400"/>
              <a:buFont typeface="Arial"/>
              <a:buNone/>
              <a:defRPr sz="1000" b="0" i="0" u="none" strike="noStrike" cap="none">
                <a:solidFill>
                  <a:schemeClr val="dk1"/>
                </a:solidFill>
                <a:latin typeface="Arial"/>
                <a:ea typeface="Arial"/>
                <a:cs typeface="Arial"/>
                <a:sym typeface="Arial"/>
              </a:defRPr>
            </a:lvl1pPr>
            <a:lvl2pPr marL="180975" marR="0" lvl="1" indent="-180975"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352425" marR="0" lvl="2" indent="-174625"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2286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3" name="Google Shape;123;p23"/>
          <p:cNvSpPr>
            <a:spLocks noGrp="1"/>
          </p:cNvSpPr>
          <p:nvPr>
            <p:ph type="pic" idx="5"/>
          </p:nvPr>
        </p:nvSpPr>
        <p:spPr>
          <a:xfrm>
            <a:off x="6810607" y="561976"/>
            <a:ext cx="1857300" cy="466800"/>
          </a:xfrm>
          <a:prstGeom prst="rect">
            <a:avLst/>
          </a:prstGeom>
          <a:solidFill>
            <a:srgbClr val="BBBBBB"/>
          </a:solidFill>
          <a:ln>
            <a:noFill/>
          </a:ln>
        </p:spPr>
        <p:txBody>
          <a:bodyPr spcFirstLastPara="1" wrap="square" lIns="91425" tIns="91425" rIns="91425" bIns="91425" anchor="t" anchorCtr="0">
            <a:noAutofit/>
          </a:bodyPr>
          <a:lstStyle>
            <a:lvl1pPr marL="0" marR="0" lvl="0" indent="0" algn="ctr" rtl="0">
              <a:lnSpc>
                <a:spcPct val="275000"/>
              </a:lnSpc>
              <a:spcBef>
                <a:spcPts val="0"/>
              </a:spcBef>
              <a:spcAft>
                <a:spcPts val="0"/>
              </a:spcAft>
              <a:buClr>
                <a:schemeClr val="dk1"/>
              </a:buClr>
              <a:buSzPts val="1400"/>
              <a:buFont typeface="Arial"/>
              <a:buNone/>
              <a:defRPr sz="800" b="0" i="0" u="none" strike="noStrike" cap="none">
                <a:solidFill>
                  <a:schemeClr val="dk1"/>
                </a:solidFill>
                <a:latin typeface="Arial"/>
                <a:ea typeface="Arial"/>
                <a:cs typeface="Arial"/>
                <a:sym typeface="Arial"/>
              </a:defRPr>
            </a:lvl1pPr>
            <a:lvl2pPr marL="180975" marR="0" lvl="1" indent="-180975"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352425" marR="0" lvl="2" indent="-174625"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2286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4" name="Google Shape;124;p23"/>
          <p:cNvSpPr txBox="1">
            <a:spLocks noGrp="1"/>
          </p:cNvSpPr>
          <p:nvPr>
            <p:ph type="sldNum" idx="12"/>
          </p:nvPr>
        </p:nvSpPr>
        <p:spPr>
          <a:xfrm>
            <a:off x="8539582" y="6515931"/>
            <a:ext cx="124800" cy="110400"/>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800" b="1">
                <a:solidFill>
                  <a:schemeClr val="lt2"/>
                </a:solidFill>
                <a:latin typeface="Arial"/>
                <a:ea typeface="Arial"/>
                <a:cs typeface="Arial"/>
                <a:sym typeface="Arial"/>
              </a:defRPr>
            </a:lvl1pPr>
            <a:lvl2pPr marL="0" marR="0" lvl="1" indent="0" algn="l" rtl="0">
              <a:spcBef>
                <a:spcPts val="0"/>
              </a:spcBef>
              <a:buNone/>
              <a:defRPr sz="800" b="1">
                <a:solidFill>
                  <a:schemeClr val="lt2"/>
                </a:solidFill>
                <a:latin typeface="Arial"/>
                <a:ea typeface="Arial"/>
                <a:cs typeface="Arial"/>
                <a:sym typeface="Arial"/>
              </a:defRPr>
            </a:lvl2pPr>
            <a:lvl3pPr marL="0" marR="0" lvl="2" indent="0" algn="l" rtl="0">
              <a:spcBef>
                <a:spcPts val="0"/>
              </a:spcBef>
              <a:buNone/>
              <a:defRPr sz="800" b="1">
                <a:solidFill>
                  <a:schemeClr val="lt2"/>
                </a:solidFill>
                <a:latin typeface="Arial"/>
                <a:ea typeface="Arial"/>
                <a:cs typeface="Arial"/>
                <a:sym typeface="Arial"/>
              </a:defRPr>
            </a:lvl3pPr>
            <a:lvl4pPr marL="0" marR="0" lvl="3" indent="0" algn="l" rtl="0">
              <a:spcBef>
                <a:spcPts val="0"/>
              </a:spcBef>
              <a:buNone/>
              <a:defRPr sz="800" b="1">
                <a:solidFill>
                  <a:schemeClr val="lt2"/>
                </a:solidFill>
                <a:latin typeface="Arial"/>
                <a:ea typeface="Arial"/>
                <a:cs typeface="Arial"/>
                <a:sym typeface="Arial"/>
              </a:defRPr>
            </a:lvl4pPr>
            <a:lvl5pPr marL="0" marR="0" lvl="4" indent="0" algn="l" rtl="0">
              <a:spcBef>
                <a:spcPts val="0"/>
              </a:spcBef>
              <a:buNone/>
              <a:defRPr sz="800" b="1">
                <a:solidFill>
                  <a:schemeClr val="lt2"/>
                </a:solidFill>
                <a:latin typeface="Arial"/>
                <a:ea typeface="Arial"/>
                <a:cs typeface="Arial"/>
                <a:sym typeface="Arial"/>
              </a:defRPr>
            </a:lvl5pPr>
            <a:lvl6pPr marL="0" marR="0" lvl="5" indent="0" algn="l" rtl="0">
              <a:spcBef>
                <a:spcPts val="0"/>
              </a:spcBef>
              <a:buNone/>
              <a:defRPr sz="800" b="1">
                <a:solidFill>
                  <a:schemeClr val="lt2"/>
                </a:solidFill>
                <a:latin typeface="Arial"/>
                <a:ea typeface="Arial"/>
                <a:cs typeface="Arial"/>
                <a:sym typeface="Arial"/>
              </a:defRPr>
            </a:lvl6pPr>
            <a:lvl7pPr marL="0" marR="0" lvl="6" indent="0" algn="l" rtl="0">
              <a:spcBef>
                <a:spcPts val="0"/>
              </a:spcBef>
              <a:buNone/>
              <a:defRPr sz="800" b="1">
                <a:solidFill>
                  <a:schemeClr val="lt2"/>
                </a:solidFill>
                <a:latin typeface="Arial"/>
                <a:ea typeface="Arial"/>
                <a:cs typeface="Arial"/>
                <a:sym typeface="Arial"/>
              </a:defRPr>
            </a:lvl7pPr>
            <a:lvl8pPr marL="0" marR="0" lvl="7" indent="0" algn="l" rtl="0">
              <a:spcBef>
                <a:spcPts val="0"/>
              </a:spcBef>
              <a:buNone/>
              <a:defRPr sz="800" b="1">
                <a:solidFill>
                  <a:schemeClr val="lt2"/>
                </a:solidFill>
                <a:latin typeface="Arial"/>
                <a:ea typeface="Arial"/>
                <a:cs typeface="Arial"/>
                <a:sym typeface="Arial"/>
              </a:defRPr>
            </a:lvl8pPr>
            <a:lvl9pPr marL="0" marR="0" lvl="8" indent="0" algn="l" rtl="0">
              <a:spcBef>
                <a:spcPts val="0"/>
              </a:spcBef>
              <a:buNone/>
              <a:defRPr sz="800" b="1">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125" name="Google Shape;125;p23"/>
          <p:cNvSpPr txBox="1">
            <a:spLocks noGrp="1"/>
          </p:cNvSpPr>
          <p:nvPr>
            <p:ph type="ftr" idx="11"/>
          </p:nvPr>
        </p:nvSpPr>
        <p:spPr>
          <a:xfrm>
            <a:off x="6686316" y="6515931"/>
            <a:ext cx="1793100" cy="1104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700" b="1">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Option2">
  <p:cSld name="Title Slide Option2">
    <p:bg>
      <p:bgPr>
        <a:solidFill>
          <a:schemeClr val="lt1"/>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472765" y="1681201"/>
            <a:ext cx="3733800" cy="2063400"/>
          </a:xfrm>
          <a:prstGeom prst="rect">
            <a:avLst/>
          </a:prstGeom>
          <a:noFill/>
          <a:ln>
            <a:noFill/>
          </a:ln>
        </p:spPr>
        <p:txBody>
          <a:bodyPr spcFirstLastPara="1" wrap="square" lIns="91425" tIns="91425" rIns="91425" bIns="91425" anchor="t" anchorCtr="0">
            <a:noAutofit/>
          </a:bodyPr>
          <a:lstStyle>
            <a:lvl1pPr marL="0" marR="0" lvl="0" indent="0" algn="l" rtl="0">
              <a:lnSpc>
                <a:spcPct val="110526"/>
              </a:lnSpc>
              <a:spcBef>
                <a:spcPts val="0"/>
              </a:spcBef>
              <a:spcAft>
                <a:spcPts val="0"/>
              </a:spcAft>
              <a:buClr>
                <a:schemeClr val="lt2"/>
              </a:buClr>
              <a:buSzPts val="1400"/>
              <a:buFont typeface="Times New Roman"/>
              <a:buNone/>
              <a:defRPr sz="3800" b="1" i="0" u="none" strike="noStrike" cap="none">
                <a:solidFill>
                  <a:schemeClr val="lt2"/>
                </a:solidFill>
                <a:latin typeface="Times New Roman"/>
                <a:ea typeface="Times New Roman"/>
                <a:cs typeface="Times New Roman"/>
                <a:sym typeface="Times New Roman"/>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5" name="Google Shape;15;p3"/>
          <p:cNvSpPr txBox="1">
            <a:spLocks noGrp="1"/>
          </p:cNvSpPr>
          <p:nvPr>
            <p:ph type="subTitle" idx="1"/>
          </p:nvPr>
        </p:nvSpPr>
        <p:spPr>
          <a:xfrm>
            <a:off x="471491" y="4057201"/>
            <a:ext cx="3444000" cy="1130700"/>
          </a:xfrm>
          <a:prstGeom prst="rect">
            <a:avLst/>
          </a:prstGeom>
          <a:noFill/>
          <a:ln>
            <a:noFill/>
          </a:ln>
        </p:spPr>
        <p:txBody>
          <a:bodyPr spcFirstLastPara="1" wrap="square" lIns="91425" tIns="91425" rIns="91425" bIns="91425" anchor="t" anchorCtr="0">
            <a:noAutofit/>
          </a:bodyPr>
          <a:lstStyle>
            <a:lvl1pPr marL="0" marR="0" lvl="0" indent="0" algn="l" rtl="0">
              <a:lnSpc>
                <a:spcPct val="133333"/>
              </a:lnSpc>
              <a:spcBef>
                <a:spcPts val="0"/>
              </a:spcBef>
              <a:spcAft>
                <a:spcPts val="0"/>
              </a:spcAft>
              <a:buClr>
                <a:schemeClr val="lt2"/>
              </a:buClr>
              <a:buSzPts val="1400"/>
              <a:buFont typeface="Arial"/>
              <a:buNone/>
              <a:defRPr sz="1800" b="0" i="0" u="none" strike="noStrike" cap="none">
                <a:solidFill>
                  <a:schemeClr val="lt2"/>
                </a:solidFill>
                <a:latin typeface="Arial"/>
                <a:ea typeface="Arial"/>
                <a:cs typeface="Arial"/>
                <a:sym typeface="Arial"/>
              </a:defRPr>
            </a:lvl1pPr>
            <a:lvl2pPr marL="457200" marR="0" lvl="1" indent="0" algn="ctr" rtl="0">
              <a:lnSpc>
                <a:spcPct val="122222"/>
              </a:lnSpc>
              <a:spcBef>
                <a:spcPts val="0"/>
              </a:spcBef>
              <a:spcAft>
                <a:spcPts val="0"/>
              </a:spcAft>
              <a:buClr>
                <a:schemeClr val="lt2"/>
              </a:buClr>
              <a:buSzPts val="1400"/>
              <a:buFont typeface="Arial"/>
              <a:buNone/>
              <a:defRPr sz="1800" b="0" i="0" u="none" strike="noStrike" cap="none">
                <a:solidFill>
                  <a:srgbClr val="888888"/>
                </a:solidFill>
                <a:latin typeface="Arial"/>
                <a:ea typeface="Arial"/>
                <a:cs typeface="Arial"/>
                <a:sym typeface="Arial"/>
              </a:defRPr>
            </a:lvl2pPr>
            <a:lvl3pPr marL="914400" marR="0" lvl="2" indent="0" algn="ctr" rtl="0">
              <a:lnSpc>
                <a:spcPct val="122222"/>
              </a:lnSpc>
              <a:spcBef>
                <a:spcPts val="0"/>
              </a:spcBef>
              <a:spcAft>
                <a:spcPts val="0"/>
              </a:spcAft>
              <a:buClr>
                <a:schemeClr val="accent4"/>
              </a:buClr>
              <a:buSzPts val="1400"/>
              <a:buFont typeface="Arial"/>
              <a:buNone/>
              <a:defRPr sz="1800" b="0" i="0" u="none" strike="noStrike" cap="none">
                <a:solidFill>
                  <a:srgbClr val="888888"/>
                </a:solidFill>
                <a:latin typeface="Arial"/>
                <a:ea typeface="Arial"/>
                <a:cs typeface="Arial"/>
                <a:sym typeface="Arial"/>
              </a:defRPr>
            </a:lvl3pPr>
            <a:lvl4pPr marL="1371600" marR="0" lvl="3" indent="0" algn="ctr" rtl="0">
              <a:lnSpc>
                <a:spcPct val="125000"/>
              </a:lnSpc>
              <a:spcBef>
                <a:spcPts val="0"/>
              </a:spcBef>
              <a:spcAft>
                <a:spcPts val="0"/>
              </a:spcAft>
              <a:buClr>
                <a:schemeClr val="dk1"/>
              </a:buClr>
              <a:buSzPts val="1400"/>
              <a:buFont typeface="Arial"/>
              <a:buNone/>
              <a:defRPr sz="1200" b="0" i="0" u="none" strike="noStrike" cap="none">
                <a:solidFill>
                  <a:srgbClr val="888888"/>
                </a:solidFill>
                <a:latin typeface="Arial"/>
                <a:ea typeface="Arial"/>
                <a:cs typeface="Arial"/>
                <a:sym typeface="Arial"/>
              </a:defRPr>
            </a:lvl4pPr>
            <a:lvl5pPr marL="1828800" marR="0" lvl="4" indent="0" algn="ctr" rtl="0">
              <a:spcBef>
                <a:spcPts val="850"/>
              </a:spcBef>
              <a:spcAft>
                <a:spcPts val="0"/>
              </a:spcAft>
              <a:buClr>
                <a:srgbClr val="888888"/>
              </a:buClr>
              <a:buSzPts val="1400"/>
              <a:buFont typeface="Arial"/>
              <a:buNone/>
              <a:defRPr sz="1800" b="0" i="0" u="none" strike="noStrike" cap="none">
                <a:solidFill>
                  <a:srgbClr val="888888"/>
                </a:solidFill>
                <a:latin typeface="Arial"/>
                <a:ea typeface="Arial"/>
                <a:cs typeface="Arial"/>
                <a:sym typeface="Arial"/>
              </a:defRPr>
            </a:lvl5pPr>
            <a:lvl6pPr marL="2286000" marR="0" lvl="5"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9pPr>
          </a:lstStyle>
          <a:p>
            <a:endParaRPr/>
          </a:p>
        </p:txBody>
      </p:sp>
      <p:sp>
        <p:nvSpPr>
          <p:cNvPr id="16" name="Google Shape;16;p3"/>
          <p:cNvSpPr txBox="1">
            <a:spLocks noGrp="1"/>
          </p:cNvSpPr>
          <p:nvPr>
            <p:ph type="body" idx="2"/>
          </p:nvPr>
        </p:nvSpPr>
        <p:spPr>
          <a:xfrm>
            <a:off x="469613" y="6265863"/>
            <a:ext cx="3965700" cy="285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2222"/>
              </a:lnSpc>
              <a:spcBef>
                <a:spcPts val="0"/>
              </a:spcBef>
              <a:spcAft>
                <a:spcPts val="0"/>
              </a:spcAft>
              <a:buClr>
                <a:schemeClr val="lt2"/>
              </a:buClr>
              <a:buSzPts val="1400"/>
              <a:buFont typeface="Arial"/>
              <a:buNone/>
              <a:defRPr sz="1800" b="0" i="0" u="none" strike="noStrike" cap="none">
                <a:solidFill>
                  <a:schemeClr val="lt2"/>
                </a:solidFill>
                <a:latin typeface="Arial"/>
                <a:ea typeface="Arial"/>
                <a:cs typeface="Arial"/>
                <a:sym typeface="Arial"/>
              </a:defRPr>
            </a:lvl1pPr>
            <a:lvl2pPr marL="914400" marR="0" lvl="1" indent="-342900"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286000" marR="0" lvl="4" indent="-3429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 name="Google Shape;17;p3"/>
          <p:cNvSpPr>
            <a:spLocks noGrp="1"/>
          </p:cNvSpPr>
          <p:nvPr>
            <p:ph type="pic" idx="3"/>
          </p:nvPr>
        </p:nvSpPr>
        <p:spPr>
          <a:xfrm>
            <a:off x="4581524" y="0"/>
            <a:ext cx="4562400" cy="6858000"/>
          </a:xfrm>
          <a:prstGeom prst="rect">
            <a:avLst/>
          </a:prstGeom>
          <a:solidFill>
            <a:srgbClr val="BBBBBB"/>
          </a:solidFill>
          <a:ln>
            <a:noFill/>
          </a:ln>
        </p:spPr>
        <p:txBody>
          <a:bodyPr spcFirstLastPara="1" wrap="square" lIns="91425" tIns="91425" rIns="91425" bIns="91425" anchor="t" anchorCtr="0">
            <a:noAutofit/>
          </a:bodyPr>
          <a:lstStyle>
            <a:lvl1pPr marL="0" marR="0" lvl="0" indent="0" algn="ctr" rtl="0">
              <a:lnSpc>
                <a:spcPct val="172727"/>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L="180975" marR="0" lvl="1" indent="-180975"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352425" marR="0" lvl="2" indent="-174625"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2286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8" name="Google Shape;18;p3"/>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460375" y="409107"/>
            <a:ext cx="861300" cy="813600"/>
          </a:xfrm>
          <a:prstGeom prst="rect">
            <a:avLst/>
          </a:prstGeom>
          <a:noFill/>
          <a:ln>
            <a:noFill/>
          </a:ln>
        </p:spPr>
      </p:pic>
      <p:sp>
        <p:nvSpPr>
          <p:cNvPr id="19" name="Google Shape;19;p3"/>
          <p:cNvSpPr txBox="1">
            <a:spLocks noGrp="1"/>
          </p:cNvSpPr>
          <p:nvPr>
            <p:ph type="sldNum" idx="12"/>
          </p:nvPr>
        </p:nvSpPr>
        <p:spPr>
          <a:xfrm>
            <a:off x="8539582" y="6515931"/>
            <a:ext cx="124800" cy="110400"/>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800" b="1" i="0" u="none" strike="noStrike" cap="none">
                <a:solidFill>
                  <a:schemeClr val="lt2"/>
                </a:solidFill>
                <a:latin typeface="Arial"/>
                <a:ea typeface="Arial"/>
                <a:cs typeface="Arial"/>
                <a:sym typeface="Arial"/>
              </a:defRPr>
            </a:lvl1pPr>
            <a:lvl2pPr marL="0" marR="0" lvl="1" indent="0" algn="l" rtl="0">
              <a:spcBef>
                <a:spcPts val="0"/>
              </a:spcBef>
              <a:buNone/>
              <a:defRPr sz="800" b="1" i="0" u="none" strike="noStrike" cap="none">
                <a:solidFill>
                  <a:schemeClr val="lt2"/>
                </a:solidFill>
                <a:latin typeface="Arial"/>
                <a:ea typeface="Arial"/>
                <a:cs typeface="Arial"/>
                <a:sym typeface="Arial"/>
              </a:defRPr>
            </a:lvl2pPr>
            <a:lvl3pPr marL="0" marR="0" lvl="2" indent="0" algn="l" rtl="0">
              <a:spcBef>
                <a:spcPts val="0"/>
              </a:spcBef>
              <a:buNone/>
              <a:defRPr sz="800" b="1" i="0" u="none" strike="noStrike" cap="none">
                <a:solidFill>
                  <a:schemeClr val="lt2"/>
                </a:solidFill>
                <a:latin typeface="Arial"/>
                <a:ea typeface="Arial"/>
                <a:cs typeface="Arial"/>
                <a:sym typeface="Arial"/>
              </a:defRPr>
            </a:lvl3pPr>
            <a:lvl4pPr marL="0" marR="0" lvl="3" indent="0" algn="l" rtl="0">
              <a:spcBef>
                <a:spcPts val="0"/>
              </a:spcBef>
              <a:buNone/>
              <a:defRPr sz="800" b="1" i="0" u="none" strike="noStrike" cap="none">
                <a:solidFill>
                  <a:schemeClr val="lt2"/>
                </a:solidFill>
                <a:latin typeface="Arial"/>
                <a:ea typeface="Arial"/>
                <a:cs typeface="Arial"/>
                <a:sym typeface="Arial"/>
              </a:defRPr>
            </a:lvl4pPr>
            <a:lvl5pPr marL="0" marR="0" lvl="4" indent="0" algn="l" rtl="0">
              <a:spcBef>
                <a:spcPts val="0"/>
              </a:spcBef>
              <a:buNone/>
              <a:defRPr sz="800" b="1" i="0" u="none" strike="noStrike" cap="none">
                <a:solidFill>
                  <a:schemeClr val="lt2"/>
                </a:solidFill>
                <a:latin typeface="Arial"/>
                <a:ea typeface="Arial"/>
                <a:cs typeface="Arial"/>
                <a:sym typeface="Arial"/>
              </a:defRPr>
            </a:lvl5pPr>
            <a:lvl6pPr marL="0" marR="0" lvl="5" indent="0" algn="l" rtl="0">
              <a:spcBef>
                <a:spcPts val="0"/>
              </a:spcBef>
              <a:buNone/>
              <a:defRPr sz="800" b="1" i="0" u="none" strike="noStrike" cap="none">
                <a:solidFill>
                  <a:schemeClr val="lt2"/>
                </a:solidFill>
                <a:latin typeface="Arial"/>
                <a:ea typeface="Arial"/>
                <a:cs typeface="Arial"/>
                <a:sym typeface="Arial"/>
              </a:defRPr>
            </a:lvl6pPr>
            <a:lvl7pPr marL="0" marR="0" lvl="6" indent="0" algn="l" rtl="0">
              <a:spcBef>
                <a:spcPts val="0"/>
              </a:spcBef>
              <a:buNone/>
              <a:defRPr sz="800" b="1" i="0" u="none" strike="noStrike" cap="none">
                <a:solidFill>
                  <a:schemeClr val="lt2"/>
                </a:solidFill>
                <a:latin typeface="Arial"/>
                <a:ea typeface="Arial"/>
                <a:cs typeface="Arial"/>
                <a:sym typeface="Arial"/>
              </a:defRPr>
            </a:lvl7pPr>
            <a:lvl8pPr marL="0" marR="0" lvl="7" indent="0" algn="l" rtl="0">
              <a:spcBef>
                <a:spcPts val="0"/>
              </a:spcBef>
              <a:buNone/>
              <a:defRPr sz="800" b="1" i="0" u="none" strike="noStrike" cap="none">
                <a:solidFill>
                  <a:schemeClr val="lt2"/>
                </a:solidFill>
                <a:latin typeface="Arial"/>
                <a:ea typeface="Arial"/>
                <a:cs typeface="Arial"/>
                <a:sym typeface="Arial"/>
              </a:defRPr>
            </a:lvl8pPr>
            <a:lvl9pPr marL="0" marR="0" lvl="8" indent="0" algn="l" rtl="0">
              <a:spcBef>
                <a:spcPts val="0"/>
              </a:spcBef>
              <a:buNone/>
              <a:defRPr sz="800" b="1"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cxnSp>
        <p:nvCxnSpPr>
          <p:cNvPr id="20" name="Google Shape;20;p3"/>
          <p:cNvCxnSpPr/>
          <p:nvPr/>
        </p:nvCxnSpPr>
        <p:spPr>
          <a:xfrm>
            <a:off x="8506859" y="6520020"/>
            <a:ext cx="0" cy="86400"/>
          </a:xfrm>
          <a:prstGeom prst="straightConnector1">
            <a:avLst/>
          </a:prstGeom>
          <a:noFill/>
          <a:ln w="9525" cap="flat" cmpd="sng">
            <a:solidFill>
              <a:schemeClr val="lt2"/>
            </a:solidFill>
            <a:prstDash val="solid"/>
            <a:round/>
            <a:headEnd type="none" w="sm" len="sm"/>
            <a:tailEnd type="none" w="sm" len="sm"/>
          </a:ln>
        </p:spPr>
      </p:cxnSp>
      <p:sp>
        <p:nvSpPr>
          <p:cNvPr id="21" name="Google Shape;21;p3"/>
          <p:cNvSpPr txBox="1">
            <a:spLocks noGrp="1"/>
          </p:cNvSpPr>
          <p:nvPr>
            <p:ph type="ftr" idx="11"/>
          </p:nvPr>
        </p:nvSpPr>
        <p:spPr>
          <a:xfrm>
            <a:off x="6686316" y="6515931"/>
            <a:ext cx="1793100" cy="1104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700" b="1" i="0" u="none" strike="noStrike" cap="none">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rgbClr val="FFFFFF"/>
        </a:solidFill>
        <a:effectLst/>
      </p:bgPr>
    </p:bg>
    <p:spTree>
      <p:nvGrpSpPr>
        <p:cNvPr id="1" name="Shape 126"/>
        <p:cNvGrpSpPr/>
        <p:nvPr/>
      </p:nvGrpSpPr>
      <p:grpSpPr>
        <a:xfrm>
          <a:off x="0" y="0"/>
          <a:ext cx="0" cy="0"/>
          <a:chOff x="0" y="0"/>
          <a:chExt cx="0" cy="0"/>
        </a:xfrm>
      </p:grpSpPr>
      <p:sp>
        <p:nvSpPr>
          <p:cNvPr id="127" name="Google Shape;127;p24"/>
          <p:cNvSpPr txBox="1">
            <a:spLocks noGrp="1"/>
          </p:cNvSpPr>
          <p:nvPr>
            <p:ph type="title"/>
          </p:nvPr>
        </p:nvSpPr>
        <p:spPr>
          <a:xfrm>
            <a:off x="467916" y="417600"/>
            <a:ext cx="8208300" cy="1096800"/>
          </a:xfrm>
          <a:prstGeom prst="rect">
            <a:avLst/>
          </a:prstGeom>
          <a:noFill/>
          <a:ln>
            <a:noFill/>
          </a:ln>
        </p:spPr>
        <p:txBody>
          <a:bodyPr spcFirstLastPara="1" wrap="square" lIns="91425" tIns="91425" rIns="91425" bIns="91425" anchor="t" anchorCtr="0">
            <a:noAutofit/>
          </a:bodyPr>
          <a:lstStyle>
            <a:lvl1pPr marL="0" marR="0" lvl="0" indent="0" algn="l" rtl="0">
              <a:lnSpc>
                <a:spcPct val="111111"/>
              </a:lnSpc>
              <a:spcBef>
                <a:spcPts val="0"/>
              </a:spcBef>
              <a:spcAft>
                <a:spcPts val="0"/>
              </a:spcAft>
              <a:buClr>
                <a:schemeClr val="dk2"/>
              </a:buClr>
              <a:buSzPts val="1400"/>
              <a:buFont typeface="Times New Roman"/>
              <a:buNone/>
              <a:defRPr sz="3600" b="1" i="0" u="none" strike="noStrike" cap="none">
                <a:solidFill>
                  <a:schemeClr val="dk2"/>
                </a:solidFill>
                <a:latin typeface="Times New Roman"/>
                <a:ea typeface="Times New Roman"/>
                <a:cs typeface="Times New Roman"/>
                <a:sym typeface="Times New Roman"/>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28" name="Google Shape;128;p24"/>
          <p:cNvSpPr txBox="1">
            <a:spLocks noGrp="1"/>
          </p:cNvSpPr>
          <p:nvPr>
            <p:ph type="body" idx="1"/>
          </p:nvPr>
        </p:nvSpPr>
        <p:spPr>
          <a:xfrm>
            <a:off x="467917" y="1704976"/>
            <a:ext cx="6666000" cy="3171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2222"/>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342900" algn="l" rtl="0">
              <a:lnSpc>
                <a:spcPct val="122222"/>
              </a:lnSpc>
              <a:spcBef>
                <a:spcPts val="0"/>
              </a:spcBef>
              <a:spcAft>
                <a:spcPts val="0"/>
              </a:spcAft>
              <a:buClr>
                <a:schemeClr val="lt2"/>
              </a:buClr>
              <a:buSzPts val="1800"/>
              <a:buFont typeface="Arial"/>
              <a:buChar char="•"/>
              <a:defRPr sz="1800" b="0" i="0" u="none" strike="noStrike" cap="none">
                <a:solidFill>
                  <a:srgbClr val="000000"/>
                </a:solidFill>
                <a:latin typeface="Arial"/>
                <a:ea typeface="Arial"/>
                <a:cs typeface="Arial"/>
                <a:sym typeface="Arial"/>
              </a:defRPr>
            </a:lvl2pPr>
            <a:lvl3pPr marL="1371600" marR="0" lvl="2" indent="-342900" algn="l" rtl="0">
              <a:lnSpc>
                <a:spcPct val="122222"/>
              </a:lnSpc>
              <a:spcBef>
                <a:spcPts val="0"/>
              </a:spcBef>
              <a:spcAft>
                <a:spcPts val="0"/>
              </a:spcAft>
              <a:buClr>
                <a:schemeClr val="accent4"/>
              </a:buClr>
              <a:buSzPts val="1800"/>
              <a:buFont typeface="Arial"/>
              <a:buChar char="‒"/>
              <a:defRPr sz="1800" b="0" i="0" u="none" strike="noStrike" cap="none">
                <a:solidFill>
                  <a:srgbClr val="000000"/>
                </a:solidFill>
                <a:latin typeface="Arial"/>
                <a:ea typeface="Arial"/>
                <a:cs typeface="Arial"/>
                <a:sym typeface="Arial"/>
              </a:defRPr>
            </a:lvl3pPr>
            <a:lvl4pPr marL="1828800" marR="0" lvl="3" indent="-22860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286000" marR="0" lvl="4" indent="-3429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9" name="Google Shape;129;p24"/>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ctr" anchorCtr="0">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ed">
  <p:cSld name="Numbered">
    <p:bg>
      <p:bgPr>
        <a:solidFill>
          <a:srgbClr val="FFFFFF"/>
        </a:solidFill>
        <a:effectLst/>
      </p:bgPr>
    </p:bg>
    <p:spTree>
      <p:nvGrpSpPr>
        <p:cNvPr id="1" name="Shape 130"/>
        <p:cNvGrpSpPr/>
        <p:nvPr/>
      </p:nvGrpSpPr>
      <p:grpSpPr>
        <a:xfrm>
          <a:off x="0" y="0"/>
          <a:ext cx="0" cy="0"/>
          <a:chOff x="0" y="0"/>
          <a:chExt cx="0" cy="0"/>
        </a:xfrm>
      </p:grpSpPr>
      <p:sp>
        <p:nvSpPr>
          <p:cNvPr id="131" name="Google Shape;131;p25"/>
          <p:cNvSpPr txBox="1">
            <a:spLocks noGrp="1"/>
          </p:cNvSpPr>
          <p:nvPr>
            <p:ph type="title"/>
          </p:nvPr>
        </p:nvSpPr>
        <p:spPr>
          <a:xfrm>
            <a:off x="467916" y="417600"/>
            <a:ext cx="8208300" cy="1116000"/>
          </a:xfrm>
          <a:prstGeom prst="rect">
            <a:avLst/>
          </a:prstGeom>
          <a:noFill/>
          <a:ln>
            <a:noFill/>
          </a:ln>
        </p:spPr>
        <p:txBody>
          <a:bodyPr spcFirstLastPara="1" wrap="square" lIns="91425" tIns="91425" rIns="91425" bIns="91425" anchor="t" anchorCtr="0">
            <a:noAutofit/>
          </a:bodyPr>
          <a:lstStyle>
            <a:lvl1pPr marL="0" marR="0" lvl="0" indent="0" algn="l" rtl="0">
              <a:lnSpc>
                <a:spcPct val="111111"/>
              </a:lnSpc>
              <a:spcBef>
                <a:spcPts val="0"/>
              </a:spcBef>
              <a:spcAft>
                <a:spcPts val="0"/>
              </a:spcAft>
              <a:buClr>
                <a:schemeClr val="dk2"/>
              </a:buClr>
              <a:buSzPts val="1400"/>
              <a:buFont typeface="Times New Roman"/>
              <a:buNone/>
              <a:defRPr sz="3600" b="1" i="0" u="none" strike="noStrike" cap="none">
                <a:solidFill>
                  <a:schemeClr val="dk2"/>
                </a:solidFill>
                <a:latin typeface="Times New Roman"/>
                <a:ea typeface="Times New Roman"/>
                <a:cs typeface="Times New Roman"/>
                <a:sym typeface="Times New Roman"/>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32" name="Google Shape;132;p25"/>
          <p:cNvSpPr txBox="1">
            <a:spLocks noGrp="1"/>
          </p:cNvSpPr>
          <p:nvPr>
            <p:ph type="body" idx="1"/>
          </p:nvPr>
        </p:nvSpPr>
        <p:spPr>
          <a:xfrm>
            <a:off x="467915" y="1809750"/>
            <a:ext cx="6682800" cy="3781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22222"/>
              </a:lnSpc>
              <a:spcBef>
                <a:spcPts val="1134"/>
              </a:spcBef>
              <a:spcAft>
                <a:spcPts val="0"/>
              </a:spcAft>
              <a:buClr>
                <a:schemeClr val="dk2"/>
              </a:buClr>
              <a:buSzPts val="1800"/>
              <a:buFont typeface="Times New Roman"/>
              <a:buAutoNum type="arabicPeriod"/>
              <a:defRPr sz="1800" b="1" i="0" u="none" strike="noStrike" cap="none">
                <a:solidFill>
                  <a:schemeClr val="dk2"/>
                </a:solidFill>
                <a:latin typeface="Arial"/>
                <a:ea typeface="Arial"/>
                <a:cs typeface="Arial"/>
                <a:sym typeface="Arial"/>
              </a:defRPr>
            </a:lvl1pPr>
            <a:lvl2pPr marL="914400" marR="0" lvl="1" indent="-342900" algn="l" rtl="0">
              <a:lnSpc>
                <a:spcPct val="122222"/>
              </a:lnSpc>
              <a:spcBef>
                <a:spcPts val="0"/>
              </a:spcBef>
              <a:spcAft>
                <a:spcPts val="0"/>
              </a:spcAft>
              <a:buClr>
                <a:schemeClr val="lt2"/>
              </a:buClr>
              <a:buSzPts val="1800"/>
              <a:buFont typeface="Arial"/>
              <a:buChar char="‒"/>
              <a:defRPr sz="1800" b="0" i="0" u="none" strike="noStrike" cap="none">
                <a:solidFill>
                  <a:srgbClr val="000000"/>
                </a:solidFill>
                <a:latin typeface="Arial"/>
                <a:ea typeface="Arial"/>
                <a:cs typeface="Arial"/>
                <a:sym typeface="Arial"/>
              </a:defRPr>
            </a:lvl2pPr>
            <a:lvl3pPr marL="1371600" marR="0" lvl="2" indent="-342900" algn="l" rtl="0">
              <a:lnSpc>
                <a:spcPct val="122222"/>
              </a:lnSpc>
              <a:spcBef>
                <a:spcPts val="0"/>
              </a:spcBef>
              <a:spcAft>
                <a:spcPts val="0"/>
              </a:spcAft>
              <a:buClr>
                <a:schemeClr val="accent4"/>
              </a:buClr>
              <a:buSzPts val="1800"/>
              <a:buFont typeface="Arial"/>
              <a:buChar char="‒"/>
              <a:defRPr sz="1800" b="0" i="0" u="none" strike="noStrike" cap="none">
                <a:solidFill>
                  <a:srgbClr val="000000"/>
                </a:solidFill>
                <a:latin typeface="Arial"/>
                <a:ea typeface="Arial"/>
                <a:cs typeface="Arial"/>
                <a:sym typeface="Arial"/>
              </a:defRPr>
            </a:lvl3pPr>
            <a:lvl4pPr marL="1828800" marR="0" lvl="3" indent="-22860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286000" marR="0" lvl="4" indent="-3429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3" name="Google Shape;133;p25"/>
          <p:cNvSpPr txBox="1">
            <a:spLocks noGrp="1"/>
          </p:cNvSpPr>
          <p:nvPr>
            <p:ph type="sldNum" idx="12"/>
          </p:nvPr>
        </p:nvSpPr>
        <p:spPr>
          <a:xfrm>
            <a:off x="8539582" y="6515931"/>
            <a:ext cx="124800" cy="110400"/>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800" b="1">
                <a:solidFill>
                  <a:schemeClr val="lt2"/>
                </a:solidFill>
                <a:latin typeface="Arial"/>
                <a:ea typeface="Arial"/>
                <a:cs typeface="Arial"/>
                <a:sym typeface="Arial"/>
              </a:defRPr>
            </a:lvl1pPr>
            <a:lvl2pPr marL="0" marR="0" lvl="1" indent="0" algn="l" rtl="0">
              <a:spcBef>
                <a:spcPts val="0"/>
              </a:spcBef>
              <a:buNone/>
              <a:defRPr sz="800" b="1">
                <a:solidFill>
                  <a:schemeClr val="lt2"/>
                </a:solidFill>
                <a:latin typeface="Arial"/>
                <a:ea typeface="Arial"/>
                <a:cs typeface="Arial"/>
                <a:sym typeface="Arial"/>
              </a:defRPr>
            </a:lvl2pPr>
            <a:lvl3pPr marL="0" marR="0" lvl="2" indent="0" algn="l" rtl="0">
              <a:spcBef>
                <a:spcPts val="0"/>
              </a:spcBef>
              <a:buNone/>
              <a:defRPr sz="800" b="1">
                <a:solidFill>
                  <a:schemeClr val="lt2"/>
                </a:solidFill>
                <a:latin typeface="Arial"/>
                <a:ea typeface="Arial"/>
                <a:cs typeface="Arial"/>
                <a:sym typeface="Arial"/>
              </a:defRPr>
            </a:lvl3pPr>
            <a:lvl4pPr marL="0" marR="0" lvl="3" indent="0" algn="l" rtl="0">
              <a:spcBef>
                <a:spcPts val="0"/>
              </a:spcBef>
              <a:buNone/>
              <a:defRPr sz="800" b="1">
                <a:solidFill>
                  <a:schemeClr val="lt2"/>
                </a:solidFill>
                <a:latin typeface="Arial"/>
                <a:ea typeface="Arial"/>
                <a:cs typeface="Arial"/>
                <a:sym typeface="Arial"/>
              </a:defRPr>
            </a:lvl4pPr>
            <a:lvl5pPr marL="0" marR="0" lvl="4" indent="0" algn="l" rtl="0">
              <a:spcBef>
                <a:spcPts val="0"/>
              </a:spcBef>
              <a:buNone/>
              <a:defRPr sz="800" b="1">
                <a:solidFill>
                  <a:schemeClr val="lt2"/>
                </a:solidFill>
                <a:latin typeface="Arial"/>
                <a:ea typeface="Arial"/>
                <a:cs typeface="Arial"/>
                <a:sym typeface="Arial"/>
              </a:defRPr>
            </a:lvl5pPr>
            <a:lvl6pPr marL="0" marR="0" lvl="5" indent="0" algn="l" rtl="0">
              <a:spcBef>
                <a:spcPts val="0"/>
              </a:spcBef>
              <a:buNone/>
              <a:defRPr sz="800" b="1">
                <a:solidFill>
                  <a:schemeClr val="lt2"/>
                </a:solidFill>
                <a:latin typeface="Arial"/>
                <a:ea typeface="Arial"/>
                <a:cs typeface="Arial"/>
                <a:sym typeface="Arial"/>
              </a:defRPr>
            </a:lvl6pPr>
            <a:lvl7pPr marL="0" marR="0" lvl="6" indent="0" algn="l" rtl="0">
              <a:spcBef>
                <a:spcPts val="0"/>
              </a:spcBef>
              <a:buNone/>
              <a:defRPr sz="800" b="1">
                <a:solidFill>
                  <a:schemeClr val="lt2"/>
                </a:solidFill>
                <a:latin typeface="Arial"/>
                <a:ea typeface="Arial"/>
                <a:cs typeface="Arial"/>
                <a:sym typeface="Arial"/>
              </a:defRPr>
            </a:lvl7pPr>
            <a:lvl8pPr marL="0" marR="0" lvl="7" indent="0" algn="l" rtl="0">
              <a:spcBef>
                <a:spcPts val="0"/>
              </a:spcBef>
              <a:buNone/>
              <a:defRPr sz="800" b="1">
                <a:solidFill>
                  <a:schemeClr val="lt2"/>
                </a:solidFill>
                <a:latin typeface="Arial"/>
                <a:ea typeface="Arial"/>
                <a:cs typeface="Arial"/>
                <a:sym typeface="Arial"/>
              </a:defRPr>
            </a:lvl8pPr>
            <a:lvl9pPr marL="0" marR="0" lvl="8" indent="0" algn="l" rtl="0">
              <a:spcBef>
                <a:spcPts val="0"/>
              </a:spcBef>
              <a:buNone/>
              <a:defRPr sz="800" b="1">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134" name="Google Shape;134;p25"/>
          <p:cNvSpPr txBox="1">
            <a:spLocks noGrp="1"/>
          </p:cNvSpPr>
          <p:nvPr>
            <p:ph type="ftr" idx="11"/>
          </p:nvPr>
        </p:nvSpPr>
        <p:spPr>
          <a:xfrm>
            <a:off x="6686316" y="6515931"/>
            <a:ext cx="1793100" cy="1104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700" b="1">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nfographic x3">
  <p:cSld name="Infographic x3">
    <p:bg>
      <p:bgPr>
        <a:solidFill>
          <a:srgbClr val="FFFFFF"/>
        </a:solidFill>
        <a:effectLst/>
      </p:bgPr>
    </p:bg>
    <p:spTree>
      <p:nvGrpSpPr>
        <p:cNvPr id="1" name="Shape 135"/>
        <p:cNvGrpSpPr/>
        <p:nvPr/>
      </p:nvGrpSpPr>
      <p:grpSpPr>
        <a:xfrm>
          <a:off x="0" y="0"/>
          <a:ext cx="0" cy="0"/>
          <a:chOff x="0" y="0"/>
          <a:chExt cx="0" cy="0"/>
        </a:xfrm>
      </p:grpSpPr>
      <p:sp>
        <p:nvSpPr>
          <p:cNvPr id="136" name="Google Shape;136;p26"/>
          <p:cNvSpPr txBox="1">
            <a:spLocks noGrp="1"/>
          </p:cNvSpPr>
          <p:nvPr>
            <p:ph type="title"/>
          </p:nvPr>
        </p:nvSpPr>
        <p:spPr>
          <a:xfrm>
            <a:off x="467916" y="417600"/>
            <a:ext cx="8208300" cy="1030200"/>
          </a:xfrm>
          <a:prstGeom prst="rect">
            <a:avLst/>
          </a:prstGeom>
          <a:noFill/>
          <a:ln>
            <a:noFill/>
          </a:ln>
        </p:spPr>
        <p:txBody>
          <a:bodyPr spcFirstLastPara="1" wrap="square" lIns="91425" tIns="91425" rIns="91425" bIns="91425" anchor="t" anchorCtr="0">
            <a:noAutofit/>
          </a:bodyPr>
          <a:lstStyle>
            <a:lvl1pPr marL="0" marR="0" lvl="0" indent="0" algn="l" rtl="0">
              <a:lnSpc>
                <a:spcPct val="111111"/>
              </a:lnSpc>
              <a:spcBef>
                <a:spcPts val="0"/>
              </a:spcBef>
              <a:spcAft>
                <a:spcPts val="0"/>
              </a:spcAft>
              <a:buClr>
                <a:schemeClr val="dk2"/>
              </a:buClr>
              <a:buSzPts val="1400"/>
              <a:buFont typeface="Times New Roman"/>
              <a:buNone/>
              <a:defRPr sz="3600" b="1" i="0" u="none" strike="noStrike" cap="none">
                <a:solidFill>
                  <a:schemeClr val="dk2"/>
                </a:solidFill>
                <a:latin typeface="Times New Roman"/>
                <a:ea typeface="Times New Roman"/>
                <a:cs typeface="Times New Roman"/>
                <a:sym typeface="Times New Roman"/>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37" name="Google Shape;137;p26"/>
          <p:cNvSpPr>
            <a:spLocks noGrp="1"/>
          </p:cNvSpPr>
          <p:nvPr>
            <p:ph type="pic" idx="2"/>
          </p:nvPr>
        </p:nvSpPr>
        <p:spPr>
          <a:xfrm>
            <a:off x="836614" y="2514601"/>
            <a:ext cx="1984500" cy="1319100"/>
          </a:xfrm>
          <a:prstGeom prst="rect">
            <a:avLst/>
          </a:prstGeom>
          <a:solidFill>
            <a:srgbClr val="BBBBBB"/>
          </a:solidFill>
          <a:ln>
            <a:noFill/>
          </a:ln>
        </p:spPr>
        <p:txBody>
          <a:bodyPr spcFirstLastPara="1" wrap="square" lIns="91425" tIns="91425" rIns="91425" bIns="91425" anchor="ctr" anchorCtr="0">
            <a:noAutofit/>
          </a:bodyPr>
          <a:lstStyle>
            <a:lvl1pPr marL="0" marR="0" lvl="0" indent="0" algn="ctr" rtl="0">
              <a:lnSpc>
                <a:spcPct val="114285"/>
              </a:lnSpc>
              <a:spcBef>
                <a:spcPts val="0"/>
              </a:spcBef>
              <a:spcAft>
                <a:spcPts val="0"/>
              </a:spcAft>
              <a:buClr>
                <a:schemeClr val="lt2"/>
              </a:buClr>
              <a:buSzPts val="1400"/>
              <a:buFont typeface="Arial"/>
              <a:buNone/>
              <a:defRPr sz="1050" b="0" i="0" u="none" strike="noStrike" cap="none">
                <a:solidFill>
                  <a:schemeClr val="lt2"/>
                </a:solidFill>
                <a:latin typeface="Arial"/>
                <a:ea typeface="Arial"/>
                <a:cs typeface="Arial"/>
                <a:sym typeface="Arial"/>
              </a:defRPr>
            </a:lvl1pPr>
            <a:lvl2pPr marL="180975" marR="0" lvl="1" indent="-180975"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352425" marR="0" lvl="2" indent="-174625"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2286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8" name="Google Shape;138;p26"/>
          <p:cNvSpPr txBox="1">
            <a:spLocks noGrp="1"/>
          </p:cNvSpPr>
          <p:nvPr>
            <p:ph type="body" idx="1"/>
          </p:nvPr>
        </p:nvSpPr>
        <p:spPr>
          <a:xfrm>
            <a:off x="830263" y="4425950"/>
            <a:ext cx="1990800" cy="9795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3333"/>
              </a:lnSpc>
              <a:spcBef>
                <a:spcPts val="0"/>
              </a:spcBef>
              <a:spcAft>
                <a:spcPts val="0"/>
              </a:spcAft>
              <a:buClr>
                <a:schemeClr val="lt2"/>
              </a:buClr>
              <a:buSzPts val="1400"/>
              <a:buFont typeface="Arial"/>
              <a:buNone/>
              <a:defRPr sz="1500" b="1" i="0" u="none" strike="noStrike" cap="none">
                <a:solidFill>
                  <a:schemeClr val="lt2"/>
                </a:solidFill>
                <a:latin typeface="Arial"/>
                <a:ea typeface="Arial"/>
                <a:cs typeface="Arial"/>
                <a:sym typeface="Arial"/>
              </a:defRPr>
            </a:lvl1pPr>
            <a:lvl2pPr marL="914400" marR="0" lvl="1" indent="-228600" algn="ctr" rtl="0">
              <a:lnSpc>
                <a:spcPct val="110000"/>
              </a:lnSpc>
              <a:spcBef>
                <a:spcPts val="800"/>
              </a:spcBef>
              <a:spcAft>
                <a:spcPts val="0"/>
              </a:spcAft>
              <a:buClr>
                <a:schemeClr val="lt2"/>
              </a:buClr>
              <a:buSzPts val="1400"/>
              <a:buFont typeface="Arial"/>
              <a:buNone/>
              <a:defRPr sz="1000" b="0" i="0" u="none" strike="noStrike" cap="none">
                <a:solidFill>
                  <a:schemeClr val="dk1"/>
                </a:solidFill>
                <a:latin typeface="Arial"/>
                <a:ea typeface="Arial"/>
                <a:cs typeface="Arial"/>
                <a:sym typeface="Arial"/>
              </a:defRPr>
            </a:lvl2pPr>
            <a:lvl3pPr marL="1371600" marR="0" lvl="2" indent="-342900"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286000" marR="0" lvl="4" indent="-3429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9" name="Google Shape;139;p26"/>
          <p:cNvSpPr txBox="1">
            <a:spLocks noGrp="1"/>
          </p:cNvSpPr>
          <p:nvPr>
            <p:ph type="body" idx="3"/>
          </p:nvPr>
        </p:nvSpPr>
        <p:spPr>
          <a:xfrm>
            <a:off x="836614" y="3924926"/>
            <a:ext cx="1984500" cy="4185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7647"/>
              </a:lnSpc>
              <a:spcBef>
                <a:spcPts val="0"/>
              </a:spcBef>
              <a:spcAft>
                <a:spcPts val="0"/>
              </a:spcAft>
              <a:buClr>
                <a:schemeClr val="lt2"/>
              </a:buClr>
              <a:buSzPts val="1400"/>
              <a:buFont typeface="Arial"/>
              <a:buNone/>
              <a:defRPr sz="3400" b="1" i="0" u="none" strike="noStrike" cap="none">
                <a:solidFill>
                  <a:schemeClr val="lt2"/>
                </a:solidFill>
                <a:latin typeface="Arial"/>
                <a:ea typeface="Arial"/>
                <a:cs typeface="Arial"/>
                <a:sym typeface="Arial"/>
              </a:defRPr>
            </a:lvl1pPr>
            <a:lvl2pPr marL="914400" marR="0" lvl="1" indent="-342900"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286000" marR="0" lvl="4" indent="-3429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0" name="Google Shape;140;p26"/>
          <p:cNvSpPr txBox="1">
            <a:spLocks noGrp="1"/>
          </p:cNvSpPr>
          <p:nvPr>
            <p:ph type="body" idx="4"/>
          </p:nvPr>
        </p:nvSpPr>
        <p:spPr>
          <a:xfrm>
            <a:off x="3538799" y="3924926"/>
            <a:ext cx="1984500" cy="4185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7647"/>
              </a:lnSpc>
              <a:spcBef>
                <a:spcPts val="0"/>
              </a:spcBef>
              <a:spcAft>
                <a:spcPts val="0"/>
              </a:spcAft>
              <a:buClr>
                <a:schemeClr val="dk2"/>
              </a:buClr>
              <a:buSzPts val="1400"/>
              <a:buFont typeface="Arial"/>
              <a:buNone/>
              <a:defRPr sz="3400" b="1" i="0" u="none" strike="noStrike" cap="none">
                <a:solidFill>
                  <a:schemeClr val="dk2"/>
                </a:solidFill>
                <a:latin typeface="Arial"/>
                <a:ea typeface="Arial"/>
                <a:cs typeface="Arial"/>
                <a:sym typeface="Arial"/>
              </a:defRPr>
            </a:lvl1pPr>
            <a:lvl2pPr marL="914400" marR="0" lvl="1" indent="-342900"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286000" marR="0" lvl="4" indent="-3429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1" name="Google Shape;141;p26"/>
          <p:cNvSpPr txBox="1">
            <a:spLocks noGrp="1"/>
          </p:cNvSpPr>
          <p:nvPr>
            <p:ph type="body" idx="5"/>
          </p:nvPr>
        </p:nvSpPr>
        <p:spPr>
          <a:xfrm>
            <a:off x="6275103" y="3924927"/>
            <a:ext cx="1984500" cy="4089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7647"/>
              </a:lnSpc>
              <a:spcBef>
                <a:spcPts val="0"/>
              </a:spcBef>
              <a:spcAft>
                <a:spcPts val="0"/>
              </a:spcAft>
              <a:buClr>
                <a:srgbClr val="03873A"/>
              </a:buClr>
              <a:buSzPts val="1400"/>
              <a:buFont typeface="Arial"/>
              <a:buNone/>
              <a:defRPr sz="3400" b="1" i="0" u="none" strike="noStrike" cap="none">
                <a:solidFill>
                  <a:srgbClr val="03873A"/>
                </a:solidFill>
                <a:latin typeface="Arial"/>
                <a:ea typeface="Arial"/>
                <a:cs typeface="Arial"/>
                <a:sym typeface="Arial"/>
              </a:defRPr>
            </a:lvl1pPr>
            <a:lvl2pPr marL="914400" marR="0" lvl="1" indent="-342900"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286000" marR="0" lvl="4" indent="-3429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2" name="Google Shape;142;p26"/>
          <p:cNvSpPr txBox="1">
            <a:spLocks noGrp="1"/>
          </p:cNvSpPr>
          <p:nvPr>
            <p:ph type="body" idx="6"/>
          </p:nvPr>
        </p:nvSpPr>
        <p:spPr>
          <a:xfrm>
            <a:off x="3541172" y="4425950"/>
            <a:ext cx="1990800" cy="9795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3333"/>
              </a:lnSpc>
              <a:spcBef>
                <a:spcPts val="0"/>
              </a:spcBef>
              <a:spcAft>
                <a:spcPts val="0"/>
              </a:spcAft>
              <a:buClr>
                <a:schemeClr val="dk2"/>
              </a:buClr>
              <a:buSzPts val="1400"/>
              <a:buFont typeface="Arial"/>
              <a:buNone/>
              <a:defRPr sz="1500" b="1" i="0" u="none" strike="noStrike" cap="none">
                <a:solidFill>
                  <a:schemeClr val="dk2"/>
                </a:solidFill>
                <a:latin typeface="Arial"/>
                <a:ea typeface="Arial"/>
                <a:cs typeface="Arial"/>
                <a:sym typeface="Arial"/>
              </a:defRPr>
            </a:lvl1pPr>
            <a:lvl2pPr marL="914400" marR="0" lvl="1" indent="-228600" algn="ctr" rtl="0">
              <a:lnSpc>
                <a:spcPct val="110000"/>
              </a:lnSpc>
              <a:spcBef>
                <a:spcPts val="800"/>
              </a:spcBef>
              <a:spcAft>
                <a:spcPts val="0"/>
              </a:spcAft>
              <a:buClr>
                <a:schemeClr val="lt2"/>
              </a:buClr>
              <a:buSzPts val="1400"/>
              <a:buFont typeface="Arial"/>
              <a:buNone/>
              <a:defRPr sz="1000" b="0" i="0" u="none" strike="noStrike" cap="none">
                <a:solidFill>
                  <a:schemeClr val="dk1"/>
                </a:solidFill>
                <a:latin typeface="Arial"/>
                <a:ea typeface="Arial"/>
                <a:cs typeface="Arial"/>
                <a:sym typeface="Arial"/>
              </a:defRPr>
            </a:lvl2pPr>
            <a:lvl3pPr marL="1371600" marR="0" lvl="2" indent="-342900"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286000" marR="0" lvl="4" indent="-3429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3" name="Google Shape;143;p26"/>
          <p:cNvSpPr txBox="1">
            <a:spLocks noGrp="1"/>
          </p:cNvSpPr>
          <p:nvPr>
            <p:ph type="body" idx="7"/>
          </p:nvPr>
        </p:nvSpPr>
        <p:spPr>
          <a:xfrm>
            <a:off x="6282049" y="4425950"/>
            <a:ext cx="1990800" cy="9795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3333"/>
              </a:lnSpc>
              <a:spcBef>
                <a:spcPts val="0"/>
              </a:spcBef>
              <a:spcAft>
                <a:spcPts val="0"/>
              </a:spcAft>
              <a:buClr>
                <a:srgbClr val="03873A"/>
              </a:buClr>
              <a:buSzPts val="1400"/>
              <a:buFont typeface="Arial"/>
              <a:buNone/>
              <a:defRPr sz="1500" b="1" i="0" u="none" strike="noStrike" cap="none">
                <a:solidFill>
                  <a:srgbClr val="03873A"/>
                </a:solidFill>
                <a:latin typeface="Arial"/>
                <a:ea typeface="Arial"/>
                <a:cs typeface="Arial"/>
                <a:sym typeface="Arial"/>
              </a:defRPr>
            </a:lvl1pPr>
            <a:lvl2pPr marL="914400" marR="0" lvl="1" indent="-228600" algn="ctr" rtl="0">
              <a:lnSpc>
                <a:spcPct val="110000"/>
              </a:lnSpc>
              <a:spcBef>
                <a:spcPts val="800"/>
              </a:spcBef>
              <a:spcAft>
                <a:spcPts val="0"/>
              </a:spcAft>
              <a:buClr>
                <a:schemeClr val="lt2"/>
              </a:buClr>
              <a:buSzPts val="1400"/>
              <a:buFont typeface="Arial"/>
              <a:buNone/>
              <a:defRPr sz="1000" b="0" i="0" u="none" strike="noStrike" cap="none">
                <a:solidFill>
                  <a:schemeClr val="dk1"/>
                </a:solidFill>
                <a:latin typeface="Arial"/>
                <a:ea typeface="Arial"/>
                <a:cs typeface="Arial"/>
                <a:sym typeface="Arial"/>
              </a:defRPr>
            </a:lvl2pPr>
            <a:lvl3pPr marL="1371600" marR="0" lvl="2" indent="-342900"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286000" marR="0" lvl="4" indent="-3429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4" name="Google Shape;144;p26"/>
          <p:cNvSpPr txBox="1">
            <a:spLocks noGrp="1"/>
          </p:cNvSpPr>
          <p:nvPr>
            <p:ph type="body" idx="8"/>
          </p:nvPr>
        </p:nvSpPr>
        <p:spPr>
          <a:xfrm>
            <a:off x="5267325" y="6172201"/>
            <a:ext cx="3396900" cy="2286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50000"/>
              </a:lnSpc>
              <a:spcBef>
                <a:spcPts val="0"/>
              </a:spcBef>
              <a:spcAft>
                <a:spcPts val="0"/>
              </a:spcAft>
              <a:buClr>
                <a:schemeClr val="lt2"/>
              </a:buClr>
              <a:buSzPts val="1400"/>
              <a:buFont typeface="Arial"/>
              <a:buNone/>
              <a:defRPr sz="600" b="0" i="0" u="none" strike="noStrike" cap="none">
                <a:solidFill>
                  <a:schemeClr val="lt2"/>
                </a:solidFill>
                <a:latin typeface="Arial"/>
                <a:ea typeface="Arial"/>
                <a:cs typeface="Arial"/>
                <a:sym typeface="Arial"/>
              </a:defRPr>
            </a:lvl1pPr>
            <a:lvl2pPr marL="914400" marR="0" lvl="1" indent="-342900"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286000" marR="0" lvl="4" indent="-3429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5" name="Google Shape;145;p26"/>
          <p:cNvSpPr>
            <a:spLocks noGrp="1"/>
          </p:cNvSpPr>
          <p:nvPr>
            <p:ph type="pic" idx="9"/>
          </p:nvPr>
        </p:nvSpPr>
        <p:spPr>
          <a:xfrm>
            <a:off x="3537611" y="2514601"/>
            <a:ext cx="1984500" cy="1319100"/>
          </a:xfrm>
          <a:prstGeom prst="rect">
            <a:avLst/>
          </a:prstGeom>
          <a:solidFill>
            <a:srgbClr val="BBBBBB"/>
          </a:solidFill>
          <a:ln>
            <a:noFill/>
          </a:ln>
        </p:spPr>
        <p:txBody>
          <a:bodyPr spcFirstLastPara="1" wrap="square" lIns="91425" tIns="91425" rIns="91425" bIns="91425" anchor="ctr" anchorCtr="0">
            <a:noAutofit/>
          </a:bodyPr>
          <a:lstStyle>
            <a:lvl1pPr marL="0" marR="0" lvl="0" indent="0" algn="ctr" rtl="0">
              <a:lnSpc>
                <a:spcPct val="114285"/>
              </a:lnSpc>
              <a:spcBef>
                <a:spcPts val="0"/>
              </a:spcBef>
              <a:spcAft>
                <a:spcPts val="0"/>
              </a:spcAft>
              <a:buClr>
                <a:schemeClr val="lt2"/>
              </a:buClr>
              <a:buSzPts val="1400"/>
              <a:buFont typeface="Arial"/>
              <a:buNone/>
              <a:defRPr sz="1050" b="0" i="0" u="none" strike="noStrike" cap="none">
                <a:solidFill>
                  <a:schemeClr val="lt2"/>
                </a:solidFill>
                <a:latin typeface="Arial"/>
                <a:ea typeface="Arial"/>
                <a:cs typeface="Arial"/>
                <a:sym typeface="Arial"/>
              </a:defRPr>
            </a:lvl1pPr>
            <a:lvl2pPr marL="180975" marR="0" lvl="1" indent="-180975"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352425" marR="0" lvl="2" indent="-174625"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2286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6" name="Google Shape;146;p26"/>
          <p:cNvSpPr>
            <a:spLocks noGrp="1"/>
          </p:cNvSpPr>
          <p:nvPr>
            <p:ph type="pic" idx="13"/>
          </p:nvPr>
        </p:nvSpPr>
        <p:spPr>
          <a:xfrm>
            <a:off x="6280811" y="2514601"/>
            <a:ext cx="1984500" cy="1319100"/>
          </a:xfrm>
          <a:prstGeom prst="rect">
            <a:avLst/>
          </a:prstGeom>
          <a:solidFill>
            <a:srgbClr val="BBBBBB"/>
          </a:solidFill>
          <a:ln>
            <a:noFill/>
          </a:ln>
        </p:spPr>
        <p:txBody>
          <a:bodyPr spcFirstLastPara="1" wrap="square" lIns="91425" tIns="91425" rIns="91425" bIns="91425" anchor="ctr" anchorCtr="0">
            <a:noAutofit/>
          </a:bodyPr>
          <a:lstStyle>
            <a:lvl1pPr marL="0" marR="0" lvl="0" indent="0" algn="ctr" rtl="0">
              <a:lnSpc>
                <a:spcPct val="114285"/>
              </a:lnSpc>
              <a:spcBef>
                <a:spcPts val="0"/>
              </a:spcBef>
              <a:spcAft>
                <a:spcPts val="0"/>
              </a:spcAft>
              <a:buClr>
                <a:schemeClr val="lt2"/>
              </a:buClr>
              <a:buSzPts val="1400"/>
              <a:buFont typeface="Arial"/>
              <a:buNone/>
              <a:defRPr sz="1050" b="0" i="0" u="none" strike="noStrike" cap="none">
                <a:solidFill>
                  <a:schemeClr val="lt2"/>
                </a:solidFill>
                <a:latin typeface="Arial"/>
                <a:ea typeface="Arial"/>
                <a:cs typeface="Arial"/>
                <a:sym typeface="Arial"/>
              </a:defRPr>
            </a:lvl1pPr>
            <a:lvl2pPr marL="180975" marR="0" lvl="1" indent="-180975"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352425" marR="0" lvl="2" indent="-174625"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2286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47" name="Google Shape;147;p26"/>
          <p:cNvCxnSpPr/>
          <p:nvPr/>
        </p:nvCxnSpPr>
        <p:spPr>
          <a:xfrm>
            <a:off x="466495" y="6124575"/>
            <a:ext cx="8208000" cy="0"/>
          </a:xfrm>
          <a:prstGeom prst="straightConnector1">
            <a:avLst/>
          </a:prstGeom>
          <a:noFill/>
          <a:ln w="9525" cap="flat" cmpd="sng">
            <a:solidFill>
              <a:schemeClr val="lt2"/>
            </a:solidFill>
            <a:prstDash val="solid"/>
            <a:round/>
            <a:headEnd type="none" w="sm" len="sm"/>
            <a:tailEnd type="none" w="sm" len="sm"/>
          </a:ln>
        </p:spPr>
      </p:cxnSp>
      <p:sp>
        <p:nvSpPr>
          <p:cNvPr id="148" name="Google Shape;148;p26"/>
          <p:cNvSpPr txBox="1">
            <a:spLocks noGrp="1"/>
          </p:cNvSpPr>
          <p:nvPr>
            <p:ph type="sldNum" idx="12"/>
          </p:nvPr>
        </p:nvSpPr>
        <p:spPr>
          <a:xfrm>
            <a:off x="8539582" y="6515931"/>
            <a:ext cx="124800" cy="110400"/>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800" b="1">
                <a:solidFill>
                  <a:schemeClr val="lt2"/>
                </a:solidFill>
                <a:latin typeface="Arial"/>
                <a:ea typeface="Arial"/>
                <a:cs typeface="Arial"/>
                <a:sym typeface="Arial"/>
              </a:defRPr>
            </a:lvl1pPr>
            <a:lvl2pPr marL="0" marR="0" lvl="1" indent="0" algn="l" rtl="0">
              <a:spcBef>
                <a:spcPts val="0"/>
              </a:spcBef>
              <a:buNone/>
              <a:defRPr sz="800" b="1">
                <a:solidFill>
                  <a:schemeClr val="lt2"/>
                </a:solidFill>
                <a:latin typeface="Arial"/>
                <a:ea typeface="Arial"/>
                <a:cs typeface="Arial"/>
                <a:sym typeface="Arial"/>
              </a:defRPr>
            </a:lvl2pPr>
            <a:lvl3pPr marL="0" marR="0" lvl="2" indent="0" algn="l" rtl="0">
              <a:spcBef>
                <a:spcPts val="0"/>
              </a:spcBef>
              <a:buNone/>
              <a:defRPr sz="800" b="1">
                <a:solidFill>
                  <a:schemeClr val="lt2"/>
                </a:solidFill>
                <a:latin typeface="Arial"/>
                <a:ea typeface="Arial"/>
                <a:cs typeface="Arial"/>
                <a:sym typeface="Arial"/>
              </a:defRPr>
            </a:lvl3pPr>
            <a:lvl4pPr marL="0" marR="0" lvl="3" indent="0" algn="l" rtl="0">
              <a:spcBef>
                <a:spcPts val="0"/>
              </a:spcBef>
              <a:buNone/>
              <a:defRPr sz="800" b="1">
                <a:solidFill>
                  <a:schemeClr val="lt2"/>
                </a:solidFill>
                <a:latin typeface="Arial"/>
                <a:ea typeface="Arial"/>
                <a:cs typeface="Arial"/>
                <a:sym typeface="Arial"/>
              </a:defRPr>
            </a:lvl4pPr>
            <a:lvl5pPr marL="0" marR="0" lvl="4" indent="0" algn="l" rtl="0">
              <a:spcBef>
                <a:spcPts val="0"/>
              </a:spcBef>
              <a:buNone/>
              <a:defRPr sz="800" b="1">
                <a:solidFill>
                  <a:schemeClr val="lt2"/>
                </a:solidFill>
                <a:latin typeface="Arial"/>
                <a:ea typeface="Arial"/>
                <a:cs typeface="Arial"/>
                <a:sym typeface="Arial"/>
              </a:defRPr>
            </a:lvl5pPr>
            <a:lvl6pPr marL="0" marR="0" lvl="5" indent="0" algn="l" rtl="0">
              <a:spcBef>
                <a:spcPts val="0"/>
              </a:spcBef>
              <a:buNone/>
              <a:defRPr sz="800" b="1">
                <a:solidFill>
                  <a:schemeClr val="lt2"/>
                </a:solidFill>
                <a:latin typeface="Arial"/>
                <a:ea typeface="Arial"/>
                <a:cs typeface="Arial"/>
                <a:sym typeface="Arial"/>
              </a:defRPr>
            </a:lvl6pPr>
            <a:lvl7pPr marL="0" marR="0" lvl="6" indent="0" algn="l" rtl="0">
              <a:spcBef>
                <a:spcPts val="0"/>
              </a:spcBef>
              <a:buNone/>
              <a:defRPr sz="800" b="1">
                <a:solidFill>
                  <a:schemeClr val="lt2"/>
                </a:solidFill>
                <a:latin typeface="Arial"/>
                <a:ea typeface="Arial"/>
                <a:cs typeface="Arial"/>
                <a:sym typeface="Arial"/>
              </a:defRPr>
            </a:lvl7pPr>
            <a:lvl8pPr marL="0" marR="0" lvl="7" indent="0" algn="l" rtl="0">
              <a:spcBef>
                <a:spcPts val="0"/>
              </a:spcBef>
              <a:buNone/>
              <a:defRPr sz="800" b="1">
                <a:solidFill>
                  <a:schemeClr val="lt2"/>
                </a:solidFill>
                <a:latin typeface="Arial"/>
                <a:ea typeface="Arial"/>
                <a:cs typeface="Arial"/>
                <a:sym typeface="Arial"/>
              </a:defRPr>
            </a:lvl8pPr>
            <a:lvl9pPr marL="0" marR="0" lvl="8" indent="0" algn="l" rtl="0">
              <a:spcBef>
                <a:spcPts val="0"/>
              </a:spcBef>
              <a:buNone/>
              <a:defRPr sz="800" b="1">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149" name="Google Shape;149;p26"/>
          <p:cNvSpPr txBox="1">
            <a:spLocks noGrp="1"/>
          </p:cNvSpPr>
          <p:nvPr>
            <p:ph type="ftr" idx="11"/>
          </p:nvPr>
        </p:nvSpPr>
        <p:spPr>
          <a:xfrm>
            <a:off x="6686316" y="6515931"/>
            <a:ext cx="1793100" cy="1104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700" b="1">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p:cSld name="Title Only">
    <p:bg>
      <p:bgPr>
        <a:solidFill>
          <a:srgbClr val="FFFFFF"/>
        </a:solidFill>
        <a:effectLst/>
      </p:bgPr>
    </p:bg>
    <p:spTree>
      <p:nvGrpSpPr>
        <p:cNvPr id="1" name="Shape 150"/>
        <p:cNvGrpSpPr/>
        <p:nvPr/>
      </p:nvGrpSpPr>
      <p:grpSpPr>
        <a:xfrm>
          <a:off x="0" y="0"/>
          <a:ext cx="0" cy="0"/>
          <a:chOff x="0" y="0"/>
          <a:chExt cx="0" cy="0"/>
        </a:xfrm>
      </p:grpSpPr>
      <p:sp>
        <p:nvSpPr>
          <p:cNvPr id="151" name="Google Shape;151;p27"/>
          <p:cNvSpPr txBox="1">
            <a:spLocks noGrp="1"/>
          </p:cNvSpPr>
          <p:nvPr>
            <p:ph type="title"/>
          </p:nvPr>
        </p:nvSpPr>
        <p:spPr>
          <a:xfrm>
            <a:off x="467916" y="417600"/>
            <a:ext cx="8208300" cy="774600"/>
          </a:xfrm>
          <a:prstGeom prst="rect">
            <a:avLst/>
          </a:prstGeom>
          <a:noFill/>
          <a:ln>
            <a:noFill/>
          </a:ln>
        </p:spPr>
        <p:txBody>
          <a:bodyPr spcFirstLastPara="1" wrap="square" lIns="91425" tIns="91425" rIns="91425" bIns="91425" anchor="t" anchorCtr="0">
            <a:noAutofit/>
          </a:bodyPr>
          <a:lstStyle>
            <a:lvl1pPr marL="0" marR="0" lvl="0" indent="0" algn="l" rtl="0">
              <a:lnSpc>
                <a:spcPct val="111111"/>
              </a:lnSpc>
              <a:spcBef>
                <a:spcPts val="0"/>
              </a:spcBef>
              <a:spcAft>
                <a:spcPts val="0"/>
              </a:spcAft>
              <a:buClr>
                <a:schemeClr val="dk2"/>
              </a:buClr>
              <a:buSzPts val="1400"/>
              <a:buFont typeface="Times New Roman"/>
              <a:buNone/>
              <a:defRPr sz="3600" b="1" i="0" u="none" strike="noStrike" cap="none">
                <a:solidFill>
                  <a:schemeClr val="dk2"/>
                </a:solidFill>
                <a:latin typeface="Times New Roman"/>
                <a:ea typeface="Times New Roman"/>
                <a:cs typeface="Times New Roman"/>
                <a:sym typeface="Times New Roman"/>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52" name="Google Shape;152;p27"/>
          <p:cNvSpPr txBox="1">
            <a:spLocks noGrp="1"/>
          </p:cNvSpPr>
          <p:nvPr>
            <p:ph type="sldNum" idx="12"/>
          </p:nvPr>
        </p:nvSpPr>
        <p:spPr>
          <a:xfrm>
            <a:off x="8539582" y="6515931"/>
            <a:ext cx="124800" cy="110400"/>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800" b="1">
                <a:solidFill>
                  <a:schemeClr val="lt2"/>
                </a:solidFill>
                <a:latin typeface="Arial"/>
                <a:ea typeface="Arial"/>
                <a:cs typeface="Arial"/>
                <a:sym typeface="Arial"/>
              </a:defRPr>
            </a:lvl1pPr>
            <a:lvl2pPr marL="0" marR="0" lvl="1" indent="0" algn="l" rtl="0">
              <a:spcBef>
                <a:spcPts val="0"/>
              </a:spcBef>
              <a:buNone/>
              <a:defRPr sz="800" b="1">
                <a:solidFill>
                  <a:schemeClr val="lt2"/>
                </a:solidFill>
                <a:latin typeface="Arial"/>
                <a:ea typeface="Arial"/>
                <a:cs typeface="Arial"/>
                <a:sym typeface="Arial"/>
              </a:defRPr>
            </a:lvl2pPr>
            <a:lvl3pPr marL="0" marR="0" lvl="2" indent="0" algn="l" rtl="0">
              <a:spcBef>
                <a:spcPts val="0"/>
              </a:spcBef>
              <a:buNone/>
              <a:defRPr sz="800" b="1">
                <a:solidFill>
                  <a:schemeClr val="lt2"/>
                </a:solidFill>
                <a:latin typeface="Arial"/>
                <a:ea typeface="Arial"/>
                <a:cs typeface="Arial"/>
                <a:sym typeface="Arial"/>
              </a:defRPr>
            </a:lvl3pPr>
            <a:lvl4pPr marL="0" marR="0" lvl="3" indent="0" algn="l" rtl="0">
              <a:spcBef>
                <a:spcPts val="0"/>
              </a:spcBef>
              <a:buNone/>
              <a:defRPr sz="800" b="1">
                <a:solidFill>
                  <a:schemeClr val="lt2"/>
                </a:solidFill>
                <a:latin typeface="Arial"/>
                <a:ea typeface="Arial"/>
                <a:cs typeface="Arial"/>
                <a:sym typeface="Arial"/>
              </a:defRPr>
            </a:lvl4pPr>
            <a:lvl5pPr marL="0" marR="0" lvl="4" indent="0" algn="l" rtl="0">
              <a:spcBef>
                <a:spcPts val="0"/>
              </a:spcBef>
              <a:buNone/>
              <a:defRPr sz="800" b="1">
                <a:solidFill>
                  <a:schemeClr val="lt2"/>
                </a:solidFill>
                <a:latin typeface="Arial"/>
                <a:ea typeface="Arial"/>
                <a:cs typeface="Arial"/>
                <a:sym typeface="Arial"/>
              </a:defRPr>
            </a:lvl5pPr>
            <a:lvl6pPr marL="0" marR="0" lvl="5" indent="0" algn="l" rtl="0">
              <a:spcBef>
                <a:spcPts val="0"/>
              </a:spcBef>
              <a:buNone/>
              <a:defRPr sz="800" b="1">
                <a:solidFill>
                  <a:schemeClr val="lt2"/>
                </a:solidFill>
                <a:latin typeface="Arial"/>
                <a:ea typeface="Arial"/>
                <a:cs typeface="Arial"/>
                <a:sym typeface="Arial"/>
              </a:defRPr>
            </a:lvl6pPr>
            <a:lvl7pPr marL="0" marR="0" lvl="6" indent="0" algn="l" rtl="0">
              <a:spcBef>
                <a:spcPts val="0"/>
              </a:spcBef>
              <a:buNone/>
              <a:defRPr sz="800" b="1">
                <a:solidFill>
                  <a:schemeClr val="lt2"/>
                </a:solidFill>
                <a:latin typeface="Arial"/>
                <a:ea typeface="Arial"/>
                <a:cs typeface="Arial"/>
                <a:sym typeface="Arial"/>
              </a:defRPr>
            </a:lvl7pPr>
            <a:lvl8pPr marL="0" marR="0" lvl="7" indent="0" algn="l" rtl="0">
              <a:spcBef>
                <a:spcPts val="0"/>
              </a:spcBef>
              <a:buNone/>
              <a:defRPr sz="800" b="1">
                <a:solidFill>
                  <a:schemeClr val="lt2"/>
                </a:solidFill>
                <a:latin typeface="Arial"/>
                <a:ea typeface="Arial"/>
                <a:cs typeface="Arial"/>
                <a:sym typeface="Arial"/>
              </a:defRPr>
            </a:lvl8pPr>
            <a:lvl9pPr marL="0" marR="0" lvl="8" indent="0" algn="l" rtl="0">
              <a:spcBef>
                <a:spcPts val="0"/>
              </a:spcBef>
              <a:buNone/>
              <a:defRPr sz="800" b="1">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153" name="Google Shape;153;p27"/>
          <p:cNvSpPr txBox="1">
            <a:spLocks noGrp="1"/>
          </p:cNvSpPr>
          <p:nvPr>
            <p:ph type="ftr" idx="11"/>
          </p:nvPr>
        </p:nvSpPr>
        <p:spPr>
          <a:xfrm>
            <a:off x="6686316" y="6515931"/>
            <a:ext cx="1793100" cy="1104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700" b="1">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ample Boxed Text x3">
  <p:cSld name="Sample Boxed Text x3">
    <p:bg>
      <p:bgPr>
        <a:solidFill>
          <a:srgbClr val="FFFFFF"/>
        </a:solidFill>
        <a:effectLst/>
      </p:bgPr>
    </p:bg>
    <p:spTree>
      <p:nvGrpSpPr>
        <p:cNvPr id="1" name="Shape 154"/>
        <p:cNvGrpSpPr/>
        <p:nvPr/>
      </p:nvGrpSpPr>
      <p:grpSpPr>
        <a:xfrm>
          <a:off x="0" y="0"/>
          <a:ext cx="0" cy="0"/>
          <a:chOff x="0" y="0"/>
          <a:chExt cx="0" cy="0"/>
        </a:xfrm>
      </p:grpSpPr>
      <p:sp>
        <p:nvSpPr>
          <p:cNvPr id="155" name="Google Shape;155;p28"/>
          <p:cNvSpPr/>
          <p:nvPr/>
        </p:nvSpPr>
        <p:spPr>
          <a:xfrm>
            <a:off x="472203" y="2669156"/>
            <a:ext cx="2602800" cy="468000"/>
          </a:xfrm>
          <a:prstGeom prst="rect">
            <a:avLst/>
          </a:prstGeom>
          <a:solidFill>
            <a:srgbClr val="0387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56" name="Google Shape;156;p28"/>
          <p:cNvSpPr/>
          <p:nvPr/>
        </p:nvSpPr>
        <p:spPr>
          <a:xfrm>
            <a:off x="472203" y="3129775"/>
            <a:ext cx="2602800" cy="2140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7" name="Google Shape;157;p28"/>
          <p:cNvSpPr txBox="1">
            <a:spLocks noGrp="1"/>
          </p:cNvSpPr>
          <p:nvPr>
            <p:ph type="title"/>
          </p:nvPr>
        </p:nvSpPr>
        <p:spPr>
          <a:xfrm>
            <a:off x="472204" y="417601"/>
            <a:ext cx="8204100" cy="944400"/>
          </a:xfrm>
          <a:prstGeom prst="rect">
            <a:avLst/>
          </a:prstGeom>
          <a:noFill/>
          <a:ln>
            <a:noFill/>
          </a:ln>
        </p:spPr>
        <p:txBody>
          <a:bodyPr spcFirstLastPara="1" wrap="square" lIns="91425" tIns="91425" rIns="91425" bIns="91425" anchor="t" anchorCtr="0">
            <a:noAutofit/>
          </a:bodyPr>
          <a:lstStyle>
            <a:lvl1pPr marL="0" marR="0" lvl="0" indent="0" algn="l" rtl="0">
              <a:lnSpc>
                <a:spcPct val="111111"/>
              </a:lnSpc>
              <a:spcBef>
                <a:spcPts val="0"/>
              </a:spcBef>
              <a:spcAft>
                <a:spcPts val="0"/>
              </a:spcAft>
              <a:buClr>
                <a:schemeClr val="dk2"/>
              </a:buClr>
              <a:buSzPts val="1400"/>
              <a:buFont typeface="Times New Roman"/>
              <a:buNone/>
              <a:defRPr sz="3600" b="1" i="0" u="none" strike="noStrike" cap="none">
                <a:solidFill>
                  <a:schemeClr val="dk2"/>
                </a:solidFill>
                <a:latin typeface="Times New Roman"/>
                <a:ea typeface="Times New Roman"/>
                <a:cs typeface="Times New Roman"/>
                <a:sym typeface="Times New Roman"/>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58" name="Google Shape;158;p28"/>
          <p:cNvSpPr txBox="1">
            <a:spLocks noGrp="1"/>
          </p:cNvSpPr>
          <p:nvPr>
            <p:ph type="body" idx="1"/>
          </p:nvPr>
        </p:nvSpPr>
        <p:spPr>
          <a:xfrm>
            <a:off x="657713" y="2687951"/>
            <a:ext cx="2191200" cy="428700"/>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4999"/>
              </a:lnSpc>
              <a:spcBef>
                <a:spcPts val="0"/>
              </a:spcBef>
              <a:spcAft>
                <a:spcPts val="0"/>
              </a:spcAft>
              <a:buClr>
                <a:srgbClr val="FFFFFF"/>
              </a:buClr>
              <a:buSzPts val="1400"/>
              <a:buFont typeface="Arial"/>
              <a:buNone/>
              <a:defRPr sz="2000" b="1" i="0" u="none" strike="noStrike" cap="none">
                <a:solidFill>
                  <a:srgbClr val="FFFFFF"/>
                </a:solidFill>
                <a:latin typeface="Arial"/>
                <a:ea typeface="Arial"/>
                <a:cs typeface="Arial"/>
                <a:sym typeface="Arial"/>
              </a:defRPr>
            </a:lvl1pPr>
            <a:lvl2pPr marL="914400" marR="0" lvl="1" indent="-355600" algn="l" rtl="0">
              <a:lnSpc>
                <a:spcPct val="110000"/>
              </a:lnSpc>
              <a:spcBef>
                <a:spcPts val="0"/>
              </a:spcBef>
              <a:spcAft>
                <a:spcPts val="0"/>
              </a:spcAft>
              <a:buClr>
                <a:schemeClr val="lt2"/>
              </a:buClr>
              <a:buSzPts val="2000"/>
              <a:buFont typeface="Arial"/>
              <a:buChar char="•"/>
              <a:defRPr sz="2000" b="1" i="0" u="none" strike="noStrike" cap="none">
                <a:solidFill>
                  <a:schemeClr val="lt1"/>
                </a:solidFill>
                <a:latin typeface="Arial"/>
                <a:ea typeface="Arial"/>
                <a:cs typeface="Arial"/>
                <a:sym typeface="Arial"/>
              </a:defRPr>
            </a:lvl2pPr>
            <a:lvl3pPr marL="1371600" marR="0" lvl="2" indent="-355600" algn="l" rtl="0">
              <a:lnSpc>
                <a:spcPct val="110000"/>
              </a:lnSpc>
              <a:spcBef>
                <a:spcPts val="0"/>
              </a:spcBef>
              <a:spcAft>
                <a:spcPts val="0"/>
              </a:spcAft>
              <a:buClr>
                <a:schemeClr val="accent4"/>
              </a:buClr>
              <a:buSzPts val="2000"/>
              <a:buFont typeface="Arial"/>
              <a:buChar char="‒"/>
              <a:defRPr sz="2000" b="1" i="0" u="none" strike="noStrike" cap="none">
                <a:solidFill>
                  <a:schemeClr val="lt1"/>
                </a:solidFill>
                <a:latin typeface="Arial"/>
                <a:ea typeface="Arial"/>
                <a:cs typeface="Arial"/>
                <a:sym typeface="Arial"/>
              </a:defRPr>
            </a:lvl3pPr>
            <a:lvl4pPr marL="1828800" marR="0" lvl="3" indent="-228600" algn="l" rtl="0">
              <a:lnSpc>
                <a:spcPct val="75000"/>
              </a:lnSpc>
              <a:spcBef>
                <a:spcPts val="0"/>
              </a:spcBef>
              <a:spcAft>
                <a:spcPts val="0"/>
              </a:spcAft>
              <a:buClr>
                <a:schemeClr val="dk1"/>
              </a:buClr>
              <a:buSzPts val="1400"/>
              <a:buFont typeface="Arial"/>
              <a:buNone/>
              <a:defRPr sz="2000" b="1" i="0" u="none" strike="noStrike" cap="none">
                <a:solidFill>
                  <a:schemeClr val="lt1"/>
                </a:solidFill>
                <a:latin typeface="Arial"/>
                <a:ea typeface="Arial"/>
                <a:cs typeface="Arial"/>
                <a:sym typeface="Arial"/>
              </a:defRPr>
            </a:lvl4pPr>
            <a:lvl5pPr marL="2286000" marR="0" lvl="4" indent="-355600" algn="l" rtl="0">
              <a:spcBef>
                <a:spcPts val="850"/>
              </a:spcBef>
              <a:spcAft>
                <a:spcPts val="0"/>
              </a:spcAft>
              <a:buClr>
                <a:schemeClr val="lt1"/>
              </a:buClr>
              <a:buSzPts val="2000"/>
              <a:buFont typeface="Arial"/>
              <a:buChar char="»"/>
              <a:defRPr sz="2000" b="1"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9" name="Google Shape;159;p28"/>
          <p:cNvSpPr txBox="1">
            <a:spLocks noGrp="1"/>
          </p:cNvSpPr>
          <p:nvPr>
            <p:ph type="body" idx="2"/>
          </p:nvPr>
        </p:nvSpPr>
        <p:spPr>
          <a:xfrm>
            <a:off x="670513" y="3226998"/>
            <a:ext cx="2246100" cy="1551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33333"/>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L="914400" marR="0" lvl="1" indent="-228600" algn="l" rtl="0">
              <a:lnSpc>
                <a:spcPct val="133333"/>
              </a:lnSpc>
              <a:spcBef>
                <a:spcPts val="0"/>
              </a:spcBef>
              <a:spcAft>
                <a:spcPts val="0"/>
              </a:spcAft>
              <a:buClr>
                <a:schemeClr val="lt2"/>
              </a:buClr>
              <a:buSzPts val="1400"/>
              <a:buFont typeface="Arial"/>
              <a:buNone/>
              <a:defRPr sz="1200" b="0" i="0" u="none" strike="noStrike" cap="none">
                <a:solidFill>
                  <a:srgbClr val="000000"/>
                </a:solidFill>
                <a:latin typeface="Arial"/>
                <a:ea typeface="Arial"/>
                <a:cs typeface="Arial"/>
                <a:sym typeface="Arial"/>
              </a:defRPr>
            </a:lvl2pPr>
            <a:lvl3pPr marL="1371600" marR="0" lvl="2" indent="-304800" algn="l" rtl="0">
              <a:lnSpc>
                <a:spcPct val="133333"/>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3pPr>
            <a:lvl4pPr marL="1828800" marR="0" lvl="3" indent="-228600" algn="l" rtl="0">
              <a:lnSpc>
                <a:spcPct val="130000"/>
              </a:lnSpc>
              <a:spcBef>
                <a:spcPts val="0"/>
              </a:spcBef>
              <a:spcAft>
                <a:spcPts val="0"/>
              </a:spcAft>
              <a:buClr>
                <a:schemeClr val="dk1"/>
              </a:buClr>
              <a:buSzPts val="1400"/>
              <a:buFont typeface="Arial"/>
              <a:buNone/>
              <a:defRPr sz="1000" b="0" i="0" u="none" strike="noStrike" cap="none">
                <a:solidFill>
                  <a:schemeClr val="lt2"/>
                </a:solidFill>
                <a:latin typeface="Arial"/>
                <a:ea typeface="Arial"/>
                <a:cs typeface="Arial"/>
                <a:sym typeface="Arial"/>
              </a:defRPr>
            </a:lvl4pPr>
            <a:lvl5pPr marL="2286000" marR="0" lvl="4" indent="-292100" algn="l" rtl="0">
              <a:lnSpc>
                <a:spcPct val="130000"/>
              </a:lnSpc>
              <a:spcBef>
                <a:spcPts val="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0" name="Google Shape;160;p28"/>
          <p:cNvSpPr/>
          <p:nvPr/>
        </p:nvSpPr>
        <p:spPr>
          <a:xfrm>
            <a:off x="3290737" y="2669156"/>
            <a:ext cx="2602800" cy="46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61" name="Google Shape;161;p28"/>
          <p:cNvSpPr/>
          <p:nvPr/>
        </p:nvSpPr>
        <p:spPr>
          <a:xfrm>
            <a:off x="3290737" y="3129775"/>
            <a:ext cx="2602800" cy="2140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2" name="Google Shape;162;p28"/>
          <p:cNvSpPr txBox="1">
            <a:spLocks noGrp="1"/>
          </p:cNvSpPr>
          <p:nvPr>
            <p:ph type="body" idx="3"/>
          </p:nvPr>
        </p:nvSpPr>
        <p:spPr>
          <a:xfrm>
            <a:off x="3476246" y="2687951"/>
            <a:ext cx="2191200" cy="428700"/>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4999"/>
              </a:lnSpc>
              <a:spcBef>
                <a:spcPts val="0"/>
              </a:spcBef>
              <a:spcAft>
                <a:spcPts val="0"/>
              </a:spcAft>
              <a:buClr>
                <a:srgbClr val="FFFFFF"/>
              </a:buClr>
              <a:buSzPts val="1400"/>
              <a:buFont typeface="Arial"/>
              <a:buNone/>
              <a:defRPr sz="2000" b="1" i="0" u="none" strike="noStrike" cap="none">
                <a:solidFill>
                  <a:srgbClr val="FFFFFF"/>
                </a:solidFill>
                <a:latin typeface="Arial"/>
                <a:ea typeface="Arial"/>
                <a:cs typeface="Arial"/>
                <a:sym typeface="Arial"/>
              </a:defRPr>
            </a:lvl1pPr>
            <a:lvl2pPr marL="914400" marR="0" lvl="1" indent="-355600" algn="l" rtl="0">
              <a:lnSpc>
                <a:spcPct val="110000"/>
              </a:lnSpc>
              <a:spcBef>
                <a:spcPts val="0"/>
              </a:spcBef>
              <a:spcAft>
                <a:spcPts val="0"/>
              </a:spcAft>
              <a:buClr>
                <a:schemeClr val="lt2"/>
              </a:buClr>
              <a:buSzPts val="2000"/>
              <a:buFont typeface="Arial"/>
              <a:buChar char="•"/>
              <a:defRPr sz="2000" b="1" i="0" u="none" strike="noStrike" cap="none">
                <a:solidFill>
                  <a:schemeClr val="lt1"/>
                </a:solidFill>
                <a:latin typeface="Arial"/>
                <a:ea typeface="Arial"/>
                <a:cs typeface="Arial"/>
                <a:sym typeface="Arial"/>
              </a:defRPr>
            </a:lvl2pPr>
            <a:lvl3pPr marL="1371600" marR="0" lvl="2" indent="-355600" algn="l" rtl="0">
              <a:lnSpc>
                <a:spcPct val="110000"/>
              </a:lnSpc>
              <a:spcBef>
                <a:spcPts val="0"/>
              </a:spcBef>
              <a:spcAft>
                <a:spcPts val="0"/>
              </a:spcAft>
              <a:buClr>
                <a:schemeClr val="accent4"/>
              </a:buClr>
              <a:buSzPts val="2000"/>
              <a:buFont typeface="Arial"/>
              <a:buChar char="‒"/>
              <a:defRPr sz="2000" b="1" i="0" u="none" strike="noStrike" cap="none">
                <a:solidFill>
                  <a:schemeClr val="lt1"/>
                </a:solidFill>
                <a:latin typeface="Arial"/>
                <a:ea typeface="Arial"/>
                <a:cs typeface="Arial"/>
                <a:sym typeface="Arial"/>
              </a:defRPr>
            </a:lvl3pPr>
            <a:lvl4pPr marL="1828800" marR="0" lvl="3" indent="-228600" algn="l" rtl="0">
              <a:lnSpc>
                <a:spcPct val="75000"/>
              </a:lnSpc>
              <a:spcBef>
                <a:spcPts val="0"/>
              </a:spcBef>
              <a:spcAft>
                <a:spcPts val="0"/>
              </a:spcAft>
              <a:buClr>
                <a:schemeClr val="dk1"/>
              </a:buClr>
              <a:buSzPts val="1400"/>
              <a:buFont typeface="Arial"/>
              <a:buNone/>
              <a:defRPr sz="2000" b="1" i="0" u="none" strike="noStrike" cap="none">
                <a:solidFill>
                  <a:schemeClr val="lt1"/>
                </a:solidFill>
                <a:latin typeface="Arial"/>
                <a:ea typeface="Arial"/>
                <a:cs typeface="Arial"/>
                <a:sym typeface="Arial"/>
              </a:defRPr>
            </a:lvl4pPr>
            <a:lvl5pPr marL="2286000" marR="0" lvl="4" indent="-355600" algn="l" rtl="0">
              <a:spcBef>
                <a:spcPts val="850"/>
              </a:spcBef>
              <a:spcAft>
                <a:spcPts val="0"/>
              </a:spcAft>
              <a:buClr>
                <a:schemeClr val="lt1"/>
              </a:buClr>
              <a:buSzPts val="2000"/>
              <a:buFont typeface="Arial"/>
              <a:buChar char="»"/>
              <a:defRPr sz="2000" b="1"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3" name="Google Shape;163;p28"/>
          <p:cNvSpPr txBox="1">
            <a:spLocks noGrp="1"/>
          </p:cNvSpPr>
          <p:nvPr>
            <p:ph type="body" idx="4"/>
          </p:nvPr>
        </p:nvSpPr>
        <p:spPr>
          <a:xfrm>
            <a:off x="3489047" y="3226998"/>
            <a:ext cx="2246100" cy="1551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33333"/>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L="914400" marR="0" lvl="1" indent="-228600" algn="l" rtl="0">
              <a:lnSpc>
                <a:spcPct val="133333"/>
              </a:lnSpc>
              <a:spcBef>
                <a:spcPts val="0"/>
              </a:spcBef>
              <a:spcAft>
                <a:spcPts val="0"/>
              </a:spcAft>
              <a:buClr>
                <a:schemeClr val="lt2"/>
              </a:buClr>
              <a:buSzPts val="1400"/>
              <a:buFont typeface="Arial"/>
              <a:buNone/>
              <a:defRPr sz="1200" b="0" i="0" u="none" strike="noStrike" cap="none">
                <a:solidFill>
                  <a:srgbClr val="000000"/>
                </a:solidFill>
                <a:latin typeface="Arial"/>
                <a:ea typeface="Arial"/>
                <a:cs typeface="Arial"/>
                <a:sym typeface="Arial"/>
              </a:defRPr>
            </a:lvl2pPr>
            <a:lvl3pPr marL="1371600" marR="0" lvl="2" indent="-304800" algn="l" rtl="0">
              <a:lnSpc>
                <a:spcPct val="133333"/>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3pPr>
            <a:lvl4pPr marL="1828800" marR="0" lvl="3" indent="-228600" algn="l" rtl="0">
              <a:lnSpc>
                <a:spcPct val="130000"/>
              </a:lnSpc>
              <a:spcBef>
                <a:spcPts val="0"/>
              </a:spcBef>
              <a:spcAft>
                <a:spcPts val="0"/>
              </a:spcAft>
              <a:buClr>
                <a:schemeClr val="dk1"/>
              </a:buClr>
              <a:buSzPts val="1400"/>
              <a:buFont typeface="Arial"/>
              <a:buNone/>
              <a:defRPr sz="1000" b="0" i="0" u="none" strike="noStrike" cap="none">
                <a:solidFill>
                  <a:schemeClr val="lt2"/>
                </a:solidFill>
                <a:latin typeface="Arial"/>
                <a:ea typeface="Arial"/>
                <a:cs typeface="Arial"/>
                <a:sym typeface="Arial"/>
              </a:defRPr>
            </a:lvl4pPr>
            <a:lvl5pPr marL="2286000" marR="0" lvl="4" indent="-292100" algn="l" rtl="0">
              <a:lnSpc>
                <a:spcPct val="130000"/>
              </a:lnSpc>
              <a:spcBef>
                <a:spcPts val="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4" name="Google Shape;164;p28"/>
          <p:cNvSpPr/>
          <p:nvPr/>
        </p:nvSpPr>
        <p:spPr>
          <a:xfrm>
            <a:off x="6073450" y="2669156"/>
            <a:ext cx="2602800" cy="46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65" name="Google Shape;165;p28"/>
          <p:cNvSpPr/>
          <p:nvPr/>
        </p:nvSpPr>
        <p:spPr>
          <a:xfrm>
            <a:off x="6073450" y="3129775"/>
            <a:ext cx="2602800" cy="2140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6" name="Google Shape;166;p28"/>
          <p:cNvSpPr txBox="1">
            <a:spLocks noGrp="1"/>
          </p:cNvSpPr>
          <p:nvPr>
            <p:ph type="body" idx="5"/>
          </p:nvPr>
        </p:nvSpPr>
        <p:spPr>
          <a:xfrm>
            <a:off x="6258959" y="2687951"/>
            <a:ext cx="2191200" cy="428700"/>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4999"/>
              </a:lnSpc>
              <a:spcBef>
                <a:spcPts val="0"/>
              </a:spcBef>
              <a:spcAft>
                <a:spcPts val="0"/>
              </a:spcAft>
              <a:buClr>
                <a:srgbClr val="FFFFFF"/>
              </a:buClr>
              <a:buSzPts val="1400"/>
              <a:buFont typeface="Arial"/>
              <a:buNone/>
              <a:defRPr sz="2000" b="1" i="0" u="none" strike="noStrike" cap="none">
                <a:solidFill>
                  <a:srgbClr val="FFFFFF"/>
                </a:solidFill>
                <a:latin typeface="Arial"/>
                <a:ea typeface="Arial"/>
                <a:cs typeface="Arial"/>
                <a:sym typeface="Arial"/>
              </a:defRPr>
            </a:lvl1pPr>
            <a:lvl2pPr marL="914400" marR="0" lvl="1" indent="-355600" algn="l" rtl="0">
              <a:lnSpc>
                <a:spcPct val="110000"/>
              </a:lnSpc>
              <a:spcBef>
                <a:spcPts val="0"/>
              </a:spcBef>
              <a:spcAft>
                <a:spcPts val="0"/>
              </a:spcAft>
              <a:buClr>
                <a:schemeClr val="lt2"/>
              </a:buClr>
              <a:buSzPts val="2000"/>
              <a:buFont typeface="Arial"/>
              <a:buChar char="•"/>
              <a:defRPr sz="2000" b="1" i="0" u="none" strike="noStrike" cap="none">
                <a:solidFill>
                  <a:schemeClr val="lt1"/>
                </a:solidFill>
                <a:latin typeface="Arial"/>
                <a:ea typeface="Arial"/>
                <a:cs typeface="Arial"/>
                <a:sym typeface="Arial"/>
              </a:defRPr>
            </a:lvl2pPr>
            <a:lvl3pPr marL="1371600" marR="0" lvl="2" indent="-355600" algn="l" rtl="0">
              <a:lnSpc>
                <a:spcPct val="110000"/>
              </a:lnSpc>
              <a:spcBef>
                <a:spcPts val="0"/>
              </a:spcBef>
              <a:spcAft>
                <a:spcPts val="0"/>
              </a:spcAft>
              <a:buClr>
                <a:schemeClr val="accent4"/>
              </a:buClr>
              <a:buSzPts val="2000"/>
              <a:buFont typeface="Arial"/>
              <a:buChar char="‒"/>
              <a:defRPr sz="2000" b="1" i="0" u="none" strike="noStrike" cap="none">
                <a:solidFill>
                  <a:schemeClr val="lt1"/>
                </a:solidFill>
                <a:latin typeface="Arial"/>
                <a:ea typeface="Arial"/>
                <a:cs typeface="Arial"/>
                <a:sym typeface="Arial"/>
              </a:defRPr>
            </a:lvl3pPr>
            <a:lvl4pPr marL="1828800" marR="0" lvl="3" indent="-228600" algn="l" rtl="0">
              <a:lnSpc>
                <a:spcPct val="75000"/>
              </a:lnSpc>
              <a:spcBef>
                <a:spcPts val="0"/>
              </a:spcBef>
              <a:spcAft>
                <a:spcPts val="0"/>
              </a:spcAft>
              <a:buClr>
                <a:schemeClr val="dk1"/>
              </a:buClr>
              <a:buSzPts val="1400"/>
              <a:buFont typeface="Arial"/>
              <a:buNone/>
              <a:defRPr sz="2000" b="1" i="0" u="none" strike="noStrike" cap="none">
                <a:solidFill>
                  <a:schemeClr val="lt1"/>
                </a:solidFill>
                <a:latin typeface="Arial"/>
                <a:ea typeface="Arial"/>
                <a:cs typeface="Arial"/>
                <a:sym typeface="Arial"/>
              </a:defRPr>
            </a:lvl4pPr>
            <a:lvl5pPr marL="2286000" marR="0" lvl="4" indent="-355600" algn="l" rtl="0">
              <a:spcBef>
                <a:spcPts val="850"/>
              </a:spcBef>
              <a:spcAft>
                <a:spcPts val="0"/>
              </a:spcAft>
              <a:buClr>
                <a:schemeClr val="lt1"/>
              </a:buClr>
              <a:buSzPts val="2000"/>
              <a:buFont typeface="Arial"/>
              <a:buChar char="»"/>
              <a:defRPr sz="2000" b="1"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7" name="Google Shape;167;p28"/>
          <p:cNvSpPr txBox="1">
            <a:spLocks noGrp="1"/>
          </p:cNvSpPr>
          <p:nvPr>
            <p:ph type="body" idx="6"/>
          </p:nvPr>
        </p:nvSpPr>
        <p:spPr>
          <a:xfrm>
            <a:off x="6271760" y="3226998"/>
            <a:ext cx="2246100" cy="1551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33333"/>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L="914400" marR="0" lvl="1" indent="-228600" algn="l" rtl="0">
              <a:lnSpc>
                <a:spcPct val="133333"/>
              </a:lnSpc>
              <a:spcBef>
                <a:spcPts val="0"/>
              </a:spcBef>
              <a:spcAft>
                <a:spcPts val="0"/>
              </a:spcAft>
              <a:buClr>
                <a:schemeClr val="lt2"/>
              </a:buClr>
              <a:buSzPts val="1400"/>
              <a:buFont typeface="Arial"/>
              <a:buNone/>
              <a:defRPr sz="1200" b="0" i="0" u="none" strike="noStrike" cap="none">
                <a:solidFill>
                  <a:srgbClr val="000000"/>
                </a:solidFill>
                <a:latin typeface="Arial"/>
                <a:ea typeface="Arial"/>
                <a:cs typeface="Arial"/>
                <a:sym typeface="Arial"/>
              </a:defRPr>
            </a:lvl2pPr>
            <a:lvl3pPr marL="1371600" marR="0" lvl="2" indent="-304800" algn="l" rtl="0">
              <a:lnSpc>
                <a:spcPct val="133333"/>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3pPr>
            <a:lvl4pPr marL="1828800" marR="0" lvl="3" indent="-228600" algn="l" rtl="0">
              <a:lnSpc>
                <a:spcPct val="130000"/>
              </a:lnSpc>
              <a:spcBef>
                <a:spcPts val="0"/>
              </a:spcBef>
              <a:spcAft>
                <a:spcPts val="0"/>
              </a:spcAft>
              <a:buClr>
                <a:schemeClr val="dk1"/>
              </a:buClr>
              <a:buSzPts val="1400"/>
              <a:buFont typeface="Arial"/>
              <a:buNone/>
              <a:defRPr sz="1000" b="0" i="0" u="none" strike="noStrike" cap="none">
                <a:solidFill>
                  <a:schemeClr val="lt2"/>
                </a:solidFill>
                <a:latin typeface="Arial"/>
                <a:ea typeface="Arial"/>
                <a:cs typeface="Arial"/>
                <a:sym typeface="Arial"/>
              </a:defRPr>
            </a:lvl4pPr>
            <a:lvl5pPr marL="2286000" marR="0" lvl="4" indent="-292100" algn="l" rtl="0">
              <a:lnSpc>
                <a:spcPct val="130000"/>
              </a:lnSpc>
              <a:spcBef>
                <a:spcPts val="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8" name="Google Shape;168;p28"/>
          <p:cNvSpPr txBox="1">
            <a:spLocks noGrp="1"/>
          </p:cNvSpPr>
          <p:nvPr>
            <p:ph type="body" idx="7"/>
          </p:nvPr>
        </p:nvSpPr>
        <p:spPr>
          <a:xfrm>
            <a:off x="476279" y="1685925"/>
            <a:ext cx="8199900" cy="647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2222"/>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342900"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286000" marR="0" lvl="4" indent="-3429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9" name="Google Shape;169;p28"/>
          <p:cNvSpPr txBox="1">
            <a:spLocks noGrp="1"/>
          </p:cNvSpPr>
          <p:nvPr>
            <p:ph type="sldNum" idx="12"/>
          </p:nvPr>
        </p:nvSpPr>
        <p:spPr>
          <a:xfrm>
            <a:off x="8539582" y="6515931"/>
            <a:ext cx="124800" cy="110400"/>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800" b="1">
                <a:solidFill>
                  <a:schemeClr val="lt2"/>
                </a:solidFill>
                <a:latin typeface="Arial"/>
                <a:ea typeface="Arial"/>
                <a:cs typeface="Arial"/>
                <a:sym typeface="Arial"/>
              </a:defRPr>
            </a:lvl1pPr>
            <a:lvl2pPr marL="0" marR="0" lvl="1" indent="0" algn="l" rtl="0">
              <a:spcBef>
                <a:spcPts val="0"/>
              </a:spcBef>
              <a:buNone/>
              <a:defRPr sz="800" b="1">
                <a:solidFill>
                  <a:schemeClr val="lt2"/>
                </a:solidFill>
                <a:latin typeface="Arial"/>
                <a:ea typeface="Arial"/>
                <a:cs typeface="Arial"/>
                <a:sym typeface="Arial"/>
              </a:defRPr>
            </a:lvl2pPr>
            <a:lvl3pPr marL="0" marR="0" lvl="2" indent="0" algn="l" rtl="0">
              <a:spcBef>
                <a:spcPts val="0"/>
              </a:spcBef>
              <a:buNone/>
              <a:defRPr sz="800" b="1">
                <a:solidFill>
                  <a:schemeClr val="lt2"/>
                </a:solidFill>
                <a:latin typeface="Arial"/>
                <a:ea typeface="Arial"/>
                <a:cs typeface="Arial"/>
                <a:sym typeface="Arial"/>
              </a:defRPr>
            </a:lvl3pPr>
            <a:lvl4pPr marL="0" marR="0" lvl="3" indent="0" algn="l" rtl="0">
              <a:spcBef>
                <a:spcPts val="0"/>
              </a:spcBef>
              <a:buNone/>
              <a:defRPr sz="800" b="1">
                <a:solidFill>
                  <a:schemeClr val="lt2"/>
                </a:solidFill>
                <a:latin typeface="Arial"/>
                <a:ea typeface="Arial"/>
                <a:cs typeface="Arial"/>
                <a:sym typeface="Arial"/>
              </a:defRPr>
            </a:lvl4pPr>
            <a:lvl5pPr marL="0" marR="0" lvl="4" indent="0" algn="l" rtl="0">
              <a:spcBef>
                <a:spcPts val="0"/>
              </a:spcBef>
              <a:buNone/>
              <a:defRPr sz="800" b="1">
                <a:solidFill>
                  <a:schemeClr val="lt2"/>
                </a:solidFill>
                <a:latin typeface="Arial"/>
                <a:ea typeface="Arial"/>
                <a:cs typeface="Arial"/>
                <a:sym typeface="Arial"/>
              </a:defRPr>
            </a:lvl5pPr>
            <a:lvl6pPr marL="0" marR="0" lvl="5" indent="0" algn="l" rtl="0">
              <a:spcBef>
                <a:spcPts val="0"/>
              </a:spcBef>
              <a:buNone/>
              <a:defRPr sz="800" b="1">
                <a:solidFill>
                  <a:schemeClr val="lt2"/>
                </a:solidFill>
                <a:latin typeface="Arial"/>
                <a:ea typeface="Arial"/>
                <a:cs typeface="Arial"/>
                <a:sym typeface="Arial"/>
              </a:defRPr>
            </a:lvl6pPr>
            <a:lvl7pPr marL="0" marR="0" lvl="6" indent="0" algn="l" rtl="0">
              <a:spcBef>
                <a:spcPts val="0"/>
              </a:spcBef>
              <a:buNone/>
              <a:defRPr sz="800" b="1">
                <a:solidFill>
                  <a:schemeClr val="lt2"/>
                </a:solidFill>
                <a:latin typeface="Arial"/>
                <a:ea typeface="Arial"/>
                <a:cs typeface="Arial"/>
                <a:sym typeface="Arial"/>
              </a:defRPr>
            </a:lvl7pPr>
            <a:lvl8pPr marL="0" marR="0" lvl="7" indent="0" algn="l" rtl="0">
              <a:spcBef>
                <a:spcPts val="0"/>
              </a:spcBef>
              <a:buNone/>
              <a:defRPr sz="800" b="1">
                <a:solidFill>
                  <a:schemeClr val="lt2"/>
                </a:solidFill>
                <a:latin typeface="Arial"/>
                <a:ea typeface="Arial"/>
                <a:cs typeface="Arial"/>
                <a:sym typeface="Arial"/>
              </a:defRPr>
            </a:lvl8pPr>
            <a:lvl9pPr marL="0" marR="0" lvl="8" indent="0" algn="l" rtl="0">
              <a:spcBef>
                <a:spcPts val="0"/>
              </a:spcBef>
              <a:buNone/>
              <a:defRPr sz="800" b="1">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170" name="Google Shape;170;p28"/>
          <p:cNvSpPr txBox="1">
            <a:spLocks noGrp="1"/>
          </p:cNvSpPr>
          <p:nvPr>
            <p:ph type="ftr" idx="11"/>
          </p:nvPr>
        </p:nvSpPr>
        <p:spPr>
          <a:xfrm>
            <a:off x="6686316" y="6515931"/>
            <a:ext cx="1793100" cy="1104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700" b="1">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ample Boxed Text with Image x3">
  <p:cSld name="Sample Boxed Text with Image x3">
    <p:bg>
      <p:bgPr>
        <a:solidFill>
          <a:srgbClr val="FFFFFF"/>
        </a:solidFill>
        <a:effectLst/>
      </p:bgPr>
    </p:bg>
    <p:spTree>
      <p:nvGrpSpPr>
        <p:cNvPr id="1" name="Shape 171"/>
        <p:cNvGrpSpPr/>
        <p:nvPr/>
      </p:nvGrpSpPr>
      <p:grpSpPr>
        <a:xfrm>
          <a:off x="0" y="0"/>
          <a:ext cx="0" cy="0"/>
          <a:chOff x="0" y="0"/>
          <a:chExt cx="0" cy="0"/>
        </a:xfrm>
      </p:grpSpPr>
      <p:sp>
        <p:nvSpPr>
          <p:cNvPr id="172" name="Google Shape;172;p29"/>
          <p:cNvSpPr/>
          <p:nvPr/>
        </p:nvSpPr>
        <p:spPr>
          <a:xfrm>
            <a:off x="3282309" y="2477659"/>
            <a:ext cx="2584800" cy="1718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3" name="Google Shape;173;p29"/>
          <p:cNvSpPr/>
          <p:nvPr/>
        </p:nvSpPr>
        <p:spPr>
          <a:xfrm>
            <a:off x="6084052" y="2477659"/>
            <a:ext cx="2584800" cy="1718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4" name="Google Shape;174;p29"/>
          <p:cNvSpPr/>
          <p:nvPr/>
        </p:nvSpPr>
        <p:spPr>
          <a:xfrm>
            <a:off x="480566" y="2477659"/>
            <a:ext cx="2584800" cy="1718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5" name="Google Shape;175;p29"/>
          <p:cNvSpPr txBox="1">
            <a:spLocks noGrp="1"/>
          </p:cNvSpPr>
          <p:nvPr>
            <p:ph type="title"/>
          </p:nvPr>
        </p:nvSpPr>
        <p:spPr>
          <a:xfrm>
            <a:off x="468351" y="417601"/>
            <a:ext cx="8200500" cy="944400"/>
          </a:xfrm>
          <a:prstGeom prst="rect">
            <a:avLst/>
          </a:prstGeom>
          <a:noFill/>
          <a:ln>
            <a:noFill/>
          </a:ln>
        </p:spPr>
        <p:txBody>
          <a:bodyPr spcFirstLastPara="1" wrap="square" lIns="91425" tIns="91425" rIns="91425" bIns="91425" anchor="t" anchorCtr="0">
            <a:noAutofit/>
          </a:bodyPr>
          <a:lstStyle>
            <a:lvl1pPr marL="0" marR="0" lvl="0" indent="0" algn="l" rtl="0">
              <a:lnSpc>
                <a:spcPct val="111111"/>
              </a:lnSpc>
              <a:spcBef>
                <a:spcPts val="0"/>
              </a:spcBef>
              <a:spcAft>
                <a:spcPts val="0"/>
              </a:spcAft>
              <a:buClr>
                <a:schemeClr val="dk2"/>
              </a:buClr>
              <a:buSzPts val="1400"/>
              <a:buFont typeface="Times New Roman"/>
              <a:buNone/>
              <a:defRPr sz="3600" b="1" i="0" u="none" strike="noStrike" cap="none">
                <a:solidFill>
                  <a:schemeClr val="dk2"/>
                </a:solidFill>
                <a:latin typeface="Times New Roman"/>
                <a:ea typeface="Times New Roman"/>
                <a:cs typeface="Times New Roman"/>
                <a:sym typeface="Times New Roman"/>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76" name="Google Shape;176;p29"/>
          <p:cNvSpPr txBox="1">
            <a:spLocks noGrp="1"/>
          </p:cNvSpPr>
          <p:nvPr>
            <p:ph type="body" idx="1"/>
          </p:nvPr>
        </p:nvSpPr>
        <p:spPr>
          <a:xfrm>
            <a:off x="617732" y="3603583"/>
            <a:ext cx="2362200" cy="440100"/>
          </a:xfrm>
          <a:prstGeom prst="rect">
            <a:avLst/>
          </a:prstGeom>
          <a:noFill/>
          <a:ln>
            <a:noFill/>
          </a:ln>
        </p:spPr>
        <p:txBody>
          <a:bodyPr spcFirstLastPara="1" wrap="square" lIns="91425" tIns="91425" rIns="91425" bIns="91425" anchor="b" anchorCtr="0">
            <a:noAutofit/>
          </a:bodyPr>
          <a:lstStyle>
            <a:lvl1pPr marL="457200" marR="0" lvl="0" indent="-228600" algn="ctr" rtl="0">
              <a:lnSpc>
                <a:spcPct val="87500"/>
              </a:lnSpc>
              <a:spcBef>
                <a:spcPts val="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116666"/>
              </a:lnSpc>
              <a:spcBef>
                <a:spcPts val="0"/>
              </a:spcBef>
              <a:spcAft>
                <a:spcPts val="0"/>
              </a:spcAft>
              <a:buClr>
                <a:schemeClr val="lt2"/>
              </a:buClr>
              <a:buSzPts val="1400"/>
              <a:buFont typeface="Arial"/>
              <a:buNone/>
              <a:defRPr sz="1200" b="0" i="0" u="none" strike="noStrike" cap="none">
                <a:solidFill>
                  <a:srgbClr val="000000"/>
                </a:solidFill>
                <a:latin typeface="Arial"/>
                <a:ea typeface="Arial"/>
                <a:cs typeface="Arial"/>
                <a:sym typeface="Arial"/>
              </a:defRPr>
            </a:lvl2pPr>
            <a:lvl3pPr marL="1371600" marR="0" lvl="2" indent="-304800" algn="l" rtl="0">
              <a:lnSpc>
                <a:spcPct val="116666"/>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3pPr>
            <a:lvl4pPr marL="1828800" marR="0" lvl="3" indent="-228600" algn="l" rtl="0">
              <a:lnSpc>
                <a:spcPct val="130000"/>
              </a:lnSpc>
              <a:spcBef>
                <a:spcPts val="0"/>
              </a:spcBef>
              <a:spcAft>
                <a:spcPts val="0"/>
              </a:spcAft>
              <a:buClr>
                <a:schemeClr val="dk1"/>
              </a:buClr>
              <a:buSzPts val="1400"/>
              <a:buFont typeface="Arial"/>
              <a:buNone/>
              <a:defRPr sz="1000" b="0" i="0" u="none" strike="noStrike" cap="none">
                <a:solidFill>
                  <a:schemeClr val="lt2"/>
                </a:solidFill>
                <a:latin typeface="Arial"/>
                <a:ea typeface="Arial"/>
                <a:cs typeface="Arial"/>
                <a:sym typeface="Arial"/>
              </a:defRPr>
            </a:lvl4pPr>
            <a:lvl5pPr marL="2286000" marR="0" lvl="4" indent="-292100" algn="l" rtl="0">
              <a:lnSpc>
                <a:spcPct val="130000"/>
              </a:lnSpc>
              <a:spcBef>
                <a:spcPts val="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7" name="Google Shape;177;p29"/>
          <p:cNvSpPr txBox="1">
            <a:spLocks noGrp="1"/>
          </p:cNvSpPr>
          <p:nvPr>
            <p:ph type="body" idx="2"/>
          </p:nvPr>
        </p:nvSpPr>
        <p:spPr>
          <a:xfrm>
            <a:off x="476280" y="1685925"/>
            <a:ext cx="8192700" cy="647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2222"/>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342900"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286000" marR="0" lvl="4" indent="-3429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8" name="Google Shape;178;p29"/>
          <p:cNvSpPr>
            <a:spLocks noGrp="1"/>
          </p:cNvSpPr>
          <p:nvPr>
            <p:ph type="pic" idx="3"/>
          </p:nvPr>
        </p:nvSpPr>
        <p:spPr>
          <a:xfrm>
            <a:off x="480566" y="4167534"/>
            <a:ext cx="2584800" cy="1752600"/>
          </a:xfrm>
          <a:prstGeom prst="rect">
            <a:avLst/>
          </a:prstGeom>
          <a:solidFill>
            <a:srgbClr val="BBBBBB"/>
          </a:solidFill>
          <a:ln>
            <a:noFill/>
          </a:ln>
        </p:spPr>
        <p:txBody>
          <a:bodyPr spcFirstLastPara="1" wrap="square" lIns="91425" tIns="91425" rIns="91425" bIns="91425" anchor="t" anchorCtr="0">
            <a:noAutofit/>
          </a:bodyPr>
          <a:lstStyle>
            <a:lvl1pPr marL="0" marR="0" lvl="0" indent="0" algn="ctr" rtl="0">
              <a:lnSpc>
                <a:spcPct val="220000"/>
              </a:lnSpc>
              <a:spcBef>
                <a:spcPts val="0"/>
              </a:spcBef>
              <a:spcAft>
                <a:spcPts val="0"/>
              </a:spcAft>
              <a:buClr>
                <a:schemeClr val="dk1"/>
              </a:buClr>
              <a:buSzPts val="1400"/>
              <a:buFont typeface="Arial"/>
              <a:buNone/>
              <a:defRPr sz="1000" b="0" i="0" u="none" strike="noStrike" cap="none">
                <a:solidFill>
                  <a:schemeClr val="dk1"/>
                </a:solidFill>
                <a:latin typeface="Arial"/>
                <a:ea typeface="Arial"/>
                <a:cs typeface="Arial"/>
                <a:sym typeface="Arial"/>
              </a:defRPr>
            </a:lvl1pPr>
            <a:lvl2pPr marL="180975" marR="0" lvl="1" indent="-180975"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352425" marR="0" lvl="2" indent="-174625"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2286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9" name="Google Shape;179;p29"/>
          <p:cNvSpPr txBox="1">
            <a:spLocks noGrp="1"/>
          </p:cNvSpPr>
          <p:nvPr>
            <p:ph type="body" idx="4"/>
          </p:nvPr>
        </p:nvSpPr>
        <p:spPr>
          <a:xfrm>
            <a:off x="3419475" y="3603583"/>
            <a:ext cx="2362200" cy="440100"/>
          </a:xfrm>
          <a:prstGeom prst="rect">
            <a:avLst/>
          </a:prstGeom>
          <a:noFill/>
          <a:ln>
            <a:noFill/>
          </a:ln>
        </p:spPr>
        <p:txBody>
          <a:bodyPr spcFirstLastPara="1" wrap="square" lIns="91425" tIns="91425" rIns="91425" bIns="91425" anchor="b" anchorCtr="0">
            <a:noAutofit/>
          </a:bodyPr>
          <a:lstStyle>
            <a:lvl1pPr marL="457200" marR="0" lvl="0" indent="-228600" algn="ctr" rtl="0">
              <a:lnSpc>
                <a:spcPct val="87500"/>
              </a:lnSpc>
              <a:spcBef>
                <a:spcPts val="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116666"/>
              </a:lnSpc>
              <a:spcBef>
                <a:spcPts val="0"/>
              </a:spcBef>
              <a:spcAft>
                <a:spcPts val="0"/>
              </a:spcAft>
              <a:buClr>
                <a:schemeClr val="lt2"/>
              </a:buClr>
              <a:buSzPts val="1400"/>
              <a:buFont typeface="Arial"/>
              <a:buNone/>
              <a:defRPr sz="1200" b="0" i="0" u="none" strike="noStrike" cap="none">
                <a:solidFill>
                  <a:srgbClr val="000000"/>
                </a:solidFill>
                <a:latin typeface="Arial"/>
                <a:ea typeface="Arial"/>
                <a:cs typeface="Arial"/>
                <a:sym typeface="Arial"/>
              </a:defRPr>
            </a:lvl2pPr>
            <a:lvl3pPr marL="1371600" marR="0" lvl="2" indent="-304800" algn="l" rtl="0">
              <a:lnSpc>
                <a:spcPct val="116666"/>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3pPr>
            <a:lvl4pPr marL="1828800" marR="0" lvl="3" indent="-228600" algn="l" rtl="0">
              <a:lnSpc>
                <a:spcPct val="130000"/>
              </a:lnSpc>
              <a:spcBef>
                <a:spcPts val="0"/>
              </a:spcBef>
              <a:spcAft>
                <a:spcPts val="0"/>
              </a:spcAft>
              <a:buClr>
                <a:schemeClr val="dk1"/>
              </a:buClr>
              <a:buSzPts val="1400"/>
              <a:buFont typeface="Arial"/>
              <a:buNone/>
              <a:defRPr sz="1000" b="0" i="0" u="none" strike="noStrike" cap="none">
                <a:solidFill>
                  <a:schemeClr val="lt2"/>
                </a:solidFill>
                <a:latin typeface="Arial"/>
                <a:ea typeface="Arial"/>
                <a:cs typeface="Arial"/>
                <a:sym typeface="Arial"/>
              </a:defRPr>
            </a:lvl4pPr>
            <a:lvl5pPr marL="2286000" marR="0" lvl="4" indent="-292100" algn="l" rtl="0">
              <a:lnSpc>
                <a:spcPct val="130000"/>
              </a:lnSpc>
              <a:spcBef>
                <a:spcPts val="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0" name="Google Shape;180;p29"/>
          <p:cNvSpPr>
            <a:spLocks noGrp="1"/>
          </p:cNvSpPr>
          <p:nvPr>
            <p:ph type="pic" idx="5"/>
          </p:nvPr>
        </p:nvSpPr>
        <p:spPr>
          <a:xfrm>
            <a:off x="3282309" y="4167534"/>
            <a:ext cx="2584800" cy="1752600"/>
          </a:xfrm>
          <a:prstGeom prst="rect">
            <a:avLst/>
          </a:prstGeom>
          <a:solidFill>
            <a:srgbClr val="BBBBBB"/>
          </a:solidFill>
          <a:ln>
            <a:noFill/>
          </a:ln>
        </p:spPr>
        <p:txBody>
          <a:bodyPr spcFirstLastPara="1" wrap="square" lIns="91425" tIns="91425" rIns="91425" bIns="91425" anchor="t" anchorCtr="0">
            <a:noAutofit/>
          </a:bodyPr>
          <a:lstStyle>
            <a:lvl1pPr marL="0" marR="0" lvl="0" indent="0" algn="ctr" rtl="0">
              <a:lnSpc>
                <a:spcPct val="220000"/>
              </a:lnSpc>
              <a:spcBef>
                <a:spcPts val="0"/>
              </a:spcBef>
              <a:spcAft>
                <a:spcPts val="0"/>
              </a:spcAft>
              <a:buClr>
                <a:schemeClr val="dk1"/>
              </a:buClr>
              <a:buSzPts val="1400"/>
              <a:buFont typeface="Arial"/>
              <a:buNone/>
              <a:defRPr sz="1000" b="0" i="0" u="none" strike="noStrike" cap="none">
                <a:solidFill>
                  <a:schemeClr val="dk1"/>
                </a:solidFill>
                <a:latin typeface="Arial"/>
                <a:ea typeface="Arial"/>
                <a:cs typeface="Arial"/>
                <a:sym typeface="Arial"/>
              </a:defRPr>
            </a:lvl1pPr>
            <a:lvl2pPr marL="180975" marR="0" lvl="1" indent="-180975"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352425" marR="0" lvl="2" indent="-174625"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2286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1" name="Google Shape;181;p29"/>
          <p:cNvSpPr txBox="1">
            <a:spLocks noGrp="1"/>
          </p:cNvSpPr>
          <p:nvPr>
            <p:ph type="body" idx="6"/>
          </p:nvPr>
        </p:nvSpPr>
        <p:spPr>
          <a:xfrm>
            <a:off x="6221218" y="3603583"/>
            <a:ext cx="2362200" cy="440100"/>
          </a:xfrm>
          <a:prstGeom prst="rect">
            <a:avLst/>
          </a:prstGeom>
          <a:noFill/>
          <a:ln>
            <a:noFill/>
          </a:ln>
        </p:spPr>
        <p:txBody>
          <a:bodyPr spcFirstLastPara="1" wrap="square" lIns="91425" tIns="91425" rIns="91425" bIns="91425" anchor="b" anchorCtr="0">
            <a:noAutofit/>
          </a:bodyPr>
          <a:lstStyle>
            <a:lvl1pPr marL="457200" marR="0" lvl="0" indent="-228600" algn="ctr" rtl="0">
              <a:lnSpc>
                <a:spcPct val="87500"/>
              </a:lnSpc>
              <a:spcBef>
                <a:spcPts val="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116666"/>
              </a:lnSpc>
              <a:spcBef>
                <a:spcPts val="0"/>
              </a:spcBef>
              <a:spcAft>
                <a:spcPts val="0"/>
              </a:spcAft>
              <a:buClr>
                <a:schemeClr val="lt2"/>
              </a:buClr>
              <a:buSzPts val="1400"/>
              <a:buFont typeface="Arial"/>
              <a:buNone/>
              <a:defRPr sz="1200" b="0" i="0" u="none" strike="noStrike" cap="none">
                <a:solidFill>
                  <a:srgbClr val="000000"/>
                </a:solidFill>
                <a:latin typeface="Arial"/>
                <a:ea typeface="Arial"/>
                <a:cs typeface="Arial"/>
                <a:sym typeface="Arial"/>
              </a:defRPr>
            </a:lvl2pPr>
            <a:lvl3pPr marL="1371600" marR="0" lvl="2" indent="-304800" algn="l" rtl="0">
              <a:lnSpc>
                <a:spcPct val="116666"/>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3pPr>
            <a:lvl4pPr marL="1828800" marR="0" lvl="3" indent="-228600" algn="l" rtl="0">
              <a:lnSpc>
                <a:spcPct val="130000"/>
              </a:lnSpc>
              <a:spcBef>
                <a:spcPts val="0"/>
              </a:spcBef>
              <a:spcAft>
                <a:spcPts val="0"/>
              </a:spcAft>
              <a:buClr>
                <a:schemeClr val="dk1"/>
              </a:buClr>
              <a:buSzPts val="1400"/>
              <a:buFont typeface="Arial"/>
              <a:buNone/>
              <a:defRPr sz="1000" b="0" i="0" u="none" strike="noStrike" cap="none">
                <a:solidFill>
                  <a:schemeClr val="lt2"/>
                </a:solidFill>
                <a:latin typeface="Arial"/>
                <a:ea typeface="Arial"/>
                <a:cs typeface="Arial"/>
                <a:sym typeface="Arial"/>
              </a:defRPr>
            </a:lvl4pPr>
            <a:lvl5pPr marL="2286000" marR="0" lvl="4" indent="-292100" algn="l" rtl="0">
              <a:lnSpc>
                <a:spcPct val="130000"/>
              </a:lnSpc>
              <a:spcBef>
                <a:spcPts val="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2" name="Google Shape;182;p29"/>
          <p:cNvSpPr>
            <a:spLocks noGrp="1"/>
          </p:cNvSpPr>
          <p:nvPr>
            <p:ph type="pic" idx="7"/>
          </p:nvPr>
        </p:nvSpPr>
        <p:spPr>
          <a:xfrm>
            <a:off x="6084052" y="4167534"/>
            <a:ext cx="2584800" cy="1752600"/>
          </a:xfrm>
          <a:prstGeom prst="rect">
            <a:avLst/>
          </a:prstGeom>
          <a:solidFill>
            <a:srgbClr val="BBBBBB"/>
          </a:solidFill>
          <a:ln>
            <a:noFill/>
          </a:ln>
        </p:spPr>
        <p:txBody>
          <a:bodyPr spcFirstLastPara="1" wrap="square" lIns="91425" tIns="91425" rIns="91425" bIns="91425" anchor="t" anchorCtr="0">
            <a:noAutofit/>
          </a:bodyPr>
          <a:lstStyle>
            <a:lvl1pPr marL="0" marR="0" lvl="0" indent="0" algn="ctr" rtl="0">
              <a:lnSpc>
                <a:spcPct val="220000"/>
              </a:lnSpc>
              <a:spcBef>
                <a:spcPts val="0"/>
              </a:spcBef>
              <a:spcAft>
                <a:spcPts val="0"/>
              </a:spcAft>
              <a:buClr>
                <a:schemeClr val="dk1"/>
              </a:buClr>
              <a:buSzPts val="1400"/>
              <a:buFont typeface="Arial"/>
              <a:buNone/>
              <a:defRPr sz="1000" b="0" i="0" u="none" strike="noStrike" cap="none">
                <a:solidFill>
                  <a:schemeClr val="dk1"/>
                </a:solidFill>
                <a:latin typeface="Arial"/>
                <a:ea typeface="Arial"/>
                <a:cs typeface="Arial"/>
                <a:sym typeface="Arial"/>
              </a:defRPr>
            </a:lvl1pPr>
            <a:lvl2pPr marL="180975" marR="0" lvl="1" indent="-180975"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352425" marR="0" lvl="2" indent="-174625"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2286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3" name="Google Shape;183;p29"/>
          <p:cNvSpPr txBox="1">
            <a:spLocks noGrp="1"/>
          </p:cNvSpPr>
          <p:nvPr>
            <p:ph type="sldNum" idx="12"/>
          </p:nvPr>
        </p:nvSpPr>
        <p:spPr>
          <a:xfrm>
            <a:off x="8539582" y="6515931"/>
            <a:ext cx="124800" cy="110400"/>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800" b="1">
                <a:solidFill>
                  <a:schemeClr val="lt2"/>
                </a:solidFill>
                <a:latin typeface="Arial"/>
                <a:ea typeface="Arial"/>
                <a:cs typeface="Arial"/>
                <a:sym typeface="Arial"/>
              </a:defRPr>
            </a:lvl1pPr>
            <a:lvl2pPr marL="0" marR="0" lvl="1" indent="0" algn="l" rtl="0">
              <a:spcBef>
                <a:spcPts val="0"/>
              </a:spcBef>
              <a:buNone/>
              <a:defRPr sz="800" b="1">
                <a:solidFill>
                  <a:schemeClr val="lt2"/>
                </a:solidFill>
                <a:latin typeface="Arial"/>
                <a:ea typeface="Arial"/>
                <a:cs typeface="Arial"/>
                <a:sym typeface="Arial"/>
              </a:defRPr>
            </a:lvl2pPr>
            <a:lvl3pPr marL="0" marR="0" lvl="2" indent="0" algn="l" rtl="0">
              <a:spcBef>
                <a:spcPts val="0"/>
              </a:spcBef>
              <a:buNone/>
              <a:defRPr sz="800" b="1">
                <a:solidFill>
                  <a:schemeClr val="lt2"/>
                </a:solidFill>
                <a:latin typeface="Arial"/>
                <a:ea typeface="Arial"/>
                <a:cs typeface="Arial"/>
                <a:sym typeface="Arial"/>
              </a:defRPr>
            </a:lvl3pPr>
            <a:lvl4pPr marL="0" marR="0" lvl="3" indent="0" algn="l" rtl="0">
              <a:spcBef>
                <a:spcPts val="0"/>
              </a:spcBef>
              <a:buNone/>
              <a:defRPr sz="800" b="1">
                <a:solidFill>
                  <a:schemeClr val="lt2"/>
                </a:solidFill>
                <a:latin typeface="Arial"/>
                <a:ea typeface="Arial"/>
                <a:cs typeface="Arial"/>
                <a:sym typeface="Arial"/>
              </a:defRPr>
            </a:lvl4pPr>
            <a:lvl5pPr marL="0" marR="0" lvl="4" indent="0" algn="l" rtl="0">
              <a:spcBef>
                <a:spcPts val="0"/>
              </a:spcBef>
              <a:buNone/>
              <a:defRPr sz="800" b="1">
                <a:solidFill>
                  <a:schemeClr val="lt2"/>
                </a:solidFill>
                <a:latin typeface="Arial"/>
                <a:ea typeface="Arial"/>
                <a:cs typeface="Arial"/>
                <a:sym typeface="Arial"/>
              </a:defRPr>
            </a:lvl5pPr>
            <a:lvl6pPr marL="0" marR="0" lvl="5" indent="0" algn="l" rtl="0">
              <a:spcBef>
                <a:spcPts val="0"/>
              </a:spcBef>
              <a:buNone/>
              <a:defRPr sz="800" b="1">
                <a:solidFill>
                  <a:schemeClr val="lt2"/>
                </a:solidFill>
                <a:latin typeface="Arial"/>
                <a:ea typeface="Arial"/>
                <a:cs typeface="Arial"/>
                <a:sym typeface="Arial"/>
              </a:defRPr>
            </a:lvl6pPr>
            <a:lvl7pPr marL="0" marR="0" lvl="6" indent="0" algn="l" rtl="0">
              <a:spcBef>
                <a:spcPts val="0"/>
              </a:spcBef>
              <a:buNone/>
              <a:defRPr sz="800" b="1">
                <a:solidFill>
                  <a:schemeClr val="lt2"/>
                </a:solidFill>
                <a:latin typeface="Arial"/>
                <a:ea typeface="Arial"/>
                <a:cs typeface="Arial"/>
                <a:sym typeface="Arial"/>
              </a:defRPr>
            </a:lvl7pPr>
            <a:lvl8pPr marL="0" marR="0" lvl="7" indent="0" algn="l" rtl="0">
              <a:spcBef>
                <a:spcPts val="0"/>
              </a:spcBef>
              <a:buNone/>
              <a:defRPr sz="800" b="1">
                <a:solidFill>
                  <a:schemeClr val="lt2"/>
                </a:solidFill>
                <a:latin typeface="Arial"/>
                <a:ea typeface="Arial"/>
                <a:cs typeface="Arial"/>
                <a:sym typeface="Arial"/>
              </a:defRPr>
            </a:lvl8pPr>
            <a:lvl9pPr marL="0" marR="0" lvl="8" indent="0" algn="l" rtl="0">
              <a:spcBef>
                <a:spcPts val="0"/>
              </a:spcBef>
              <a:buNone/>
              <a:defRPr sz="800" b="1">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184" name="Google Shape;184;p29"/>
          <p:cNvSpPr txBox="1">
            <a:spLocks noGrp="1"/>
          </p:cNvSpPr>
          <p:nvPr>
            <p:ph type="ftr" idx="11"/>
          </p:nvPr>
        </p:nvSpPr>
        <p:spPr>
          <a:xfrm>
            <a:off x="6686316" y="6515931"/>
            <a:ext cx="1793100" cy="1104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700" b="1">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5" name="Google Shape;185;p29"/>
          <p:cNvSpPr txBox="1">
            <a:spLocks noGrp="1"/>
          </p:cNvSpPr>
          <p:nvPr>
            <p:ph type="body" idx="8"/>
          </p:nvPr>
        </p:nvSpPr>
        <p:spPr>
          <a:xfrm>
            <a:off x="617732" y="2554853"/>
            <a:ext cx="2362200" cy="1149900"/>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0000"/>
              </a:lnSpc>
              <a:spcBef>
                <a:spcPts val="0"/>
              </a:spcBef>
              <a:spcAft>
                <a:spcPts val="0"/>
              </a:spcAft>
              <a:buClr>
                <a:schemeClr val="dk2"/>
              </a:buClr>
              <a:buSzPts val="1400"/>
              <a:buFont typeface="Arial"/>
              <a:buNone/>
              <a:defRPr sz="7300" b="1" i="0" u="none" strike="noStrike" cap="none">
                <a:solidFill>
                  <a:schemeClr val="dk2"/>
                </a:solidFill>
                <a:latin typeface="Arial"/>
                <a:ea typeface="Arial"/>
                <a:cs typeface="Arial"/>
                <a:sym typeface="Arial"/>
              </a:defRPr>
            </a:lvl1pPr>
            <a:lvl2pPr marL="914400" marR="0" lvl="1" indent="-342900"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286000" marR="0" lvl="4" indent="-3429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6" name="Google Shape;186;p29"/>
          <p:cNvSpPr txBox="1">
            <a:spLocks noGrp="1"/>
          </p:cNvSpPr>
          <p:nvPr>
            <p:ph type="body" idx="9"/>
          </p:nvPr>
        </p:nvSpPr>
        <p:spPr>
          <a:xfrm>
            <a:off x="3419475" y="2555413"/>
            <a:ext cx="2362200" cy="1149900"/>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0000"/>
              </a:lnSpc>
              <a:spcBef>
                <a:spcPts val="0"/>
              </a:spcBef>
              <a:spcAft>
                <a:spcPts val="0"/>
              </a:spcAft>
              <a:buClr>
                <a:srgbClr val="03873A"/>
              </a:buClr>
              <a:buSzPts val="1400"/>
              <a:buFont typeface="Arial"/>
              <a:buNone/>
              <a:defRPr sz="7300" b="1" i="0" u="none" strike="noStrike" cap="none">
                <a:solidFill>
                  <a:srgbClr val="03873A"/>
                </a:solidFill>
                <a:latin typeface="Arial"/>
                <a:ea typeface="Arial"/>
                <a:cs typeface="Arial"/>
                <a:sym typeface="Arial"/>
              </a:defRPr>
            </a:lvl1pPr>
            <a:lvl2pPr marL="914400" marR="0" lvl="1" indent="-342900"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286000" marR="0" lvl="4" indent="-3429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7" name="Google Shape;187;p29"/>
          <p:cNvSpPr txBox="1">
            <a:spLocks noGrp="1"/>
          </p:cNvSpPr>
          <p:nvPr>
            <p:ph type="body" idx="13"/>
          </p:nvPr>
        </p:nvSpPr>
        <p:spPr>
          <a:xfrm>
            <a:off x="6211582" y="2554853"/>
            <a:ext cx="2362200" cy="1149900"/>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0000"/>
              </a:lnSpc>
              <a:spcBef>
                <a:spcPts val="0"/>
              </a:spcBef>
              <a:spcAft>
                <a:spcPts val="0"/>
              </a:spcAft>
              <a:buClr>
                <a:schemeClr val="lt2"/>
              </a:buClr>
              <a:buSzPts val="1400"/>
              <a:buFont typeface="Arial"/>
              <a:buNone/>
              <a:defRPr sz="7300" b="1" i="0" u="none" strike="noStrike" cap="none">
                <a:solidFill>
                  <a:schemeClr val="lt2"/>
                </a:solidFill>
                <a:latin typeface="Arial"/>
                <a:ea typeface="Arial"/>
                <a:cs typeface="Arial"/>
                <a:sym typeface="Arial"/>
              </a:defRPr>
            </a:lvl1pPr>
            <a:lvl2pPr marL="914400" marR="0" lvl="1" indent="-342900"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286000" marR="0" lvl="4" indent="-3429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ubheading">
  <p:cSld name="Title and Subheading">
    <p:bg>
      <p:bgPr>
        <a:solidFill>
          <a:srgbClr val="FFFFFF"/>
        </a:solidFill>
        <a:effectLst/>
      </p:bgPr>
    </p:bg>
    <p:spTree>
      <p:nvGrpSpPr>
        <p:cNvPr id="1" name="Shape 188"/>
        <p:cNvGrpSpPr/>
        <p:nvPr/>
      </p:nvGrpSpPr>
      <p:grpSpPr>
        <a:xfrm>
          <a:off x="0" y="0"/>
          <a:ext cx="0" cy="0"/>
          <a:chOff x="0" y="0"/>
          <a:chExt cx="0" cy="0"/>
        </a:xfrm>
      </p:grpSpPr>
      <p:sp>
        <p:nvSpPr>
          <p:cNvPr id="189" name="Google Shape;189;p30"/>
          <p:cNvSpPr txBox="1">
            <a:spLocks noGrp="1"/>
          </p:cNvSpPr>
          <p:nvPr>
            <p:ph type="title"/>
          </p:nvPr>
        </p:nvSpPr>
        <p:spPr>
          <a:xfrm>
            <a:off x="467916" y="417600"/>
            <a:ext cx="8208300" cy="774600"/>
          </a:xfrm>
          <a:prstGeom prst="rect">
            <a:avLst/>
          </a:prstGeom>
          <a:noFill/>
          <a:ln>
            <a:noFill/>
          </a:ln>
        </p:spPr>
        <p:txBody>
          <a:bodyPr spcFirstLastPara="1" wrap="square" lIns="91425" tIns="91425" rIns="91425" bIns="91425" anchor="t" anchorCtr="0">
            <a:noAutofit/>
          </a:bodyPr>
          <a:lstStyle>
            <a:lvl1pPr marL="0" marR="0" lvl="0" indent="0" algn="l" rtl="0">
              <a:lnSpc>
                <a:spcPct val="111111"/>
              </a:lnSpc>
              <a:spcBef>
                <a:spcPts val="0"/>
              </a:spcBef>
              <a:spcAft>
                <a:spcPts val="0"/>
              </a:spcAft>
              <a:buClr>
                <a:schemeClr val="dk2"/>
              </a:buClr>
              <a:buSzPts val="1400"/>
              <a:buFont typeface="Times New Roman"/>
              <a:buNone/>
              <a:defRPr sz="3600" b="1" i="0" u="none" strike="noStrike" cap="none">
                <a:solidFill>
                  <a:schemeClr val="dk2"/>
                </a:solidFill>
                <a:latin typeface="Times New Roman"/>
                <a:ea typeface="Times New Roman"/>
                <a:cs typeface="Times New Roman"/>
                <a:sym typeface="Times New Roman"/>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90" name="Google Shape;190;p30"/>
          <p:cNvSpPr txBox="1">
            <a:spLocks noGrp="1"/>
          </p:cNvSpPr>
          <p:nvPr>
            <p:ph type="body" idx="1"/>
          </p:nvPr>
        </p:nvSpPr>
        <p:spPr>
          <a:xfrm>
            <a:off x="467917" y="1685925"/>
            <a:ext cx="4767600" cy="647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2222"/>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342900"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286000" marR="0" lvl="4" indent="-3429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1" name="Google Shape;191;p30"/>
          <p:cNvSpPr txBox="1">
            <a:spLocks noGrp="1"/>
          </p:cNvSpPr>
          <p:nvPr>
            <p:ph type="sldNum" idx="12"/>
          </p:nvPr>
        </p:nvSpPr>
        <p:spPr>
          <a:xfrm>
            <a:off x="8539582" y="6515931"/>
            <a:ext cx="124800" cy="110400"/>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800" b="1">
                <a:solidFill>
                  <a:schemeClr val="lt2"/>
                </a:solidFill>
                <a:latin typeface="Arial"/>
                <a:ea typeface="Arial"/>
                <a:cs typeface="Arial"/>
                <a:sym typeface="Arial"/>
              </a:defRPr>
            </a:lvl1pPr>
            <a:lvl2pPr marL="0" marR="0" lvl="1" indent="0" algn="l" rtl="0">
              <a:spcBef>
                <a:spcPts val="0"/>
              </a:spcBef>
              <a:buNone/>
              <a:defRPr sz="800" b="1">
                <a:solidFill>
                  <a:schemeClr val="lt2"/>
                </a:solidFill>
                <a:latin typeface="Arial"/>
                <a:ea typeface="Arial"/>
                <a:cs typeface="Arial"/>
                <a:sym typeface="Arial"/>
              </a:defRPr>
            </a:lvl2pPr>
            <a:lvl3pPr marL="0" marR="0" lvl="2" indent="0" algn="l" rtl="0">
              <a:spcBef>
                <a:spcPts val="0"/>
              </a:spcBef>
              <a:buNone/>
              <a:defRPr sz="800" b="1">
                <a:solidFill>
                  <a:schemeClr val="lt2"/>
                </a:solidFill>
                <a:latin typeface="Arial"/>
                <a:ea typeface="Arial"/>
                <a:cs typeface="Arial"/>
                <a:sym typeface="Arial"/>
              </a:defRPr>
            </a:lvl3pPr>
            <a:lvl4pPr marL="0" marR="0" lvl="3" indent="0" algn="l" rtl="0">
              <a:spcBef>
                <a:spcPts val="0"/>
              </a:spcBef>
              <a:buNone/>
              <a:defRPr sz="800" b="1">
                <a:solidFill>
                  <a:schemeClr val="lt2"/>
                </a:solidFill>
                <a:latin typeface="Arial"/>
                <a:ea typeface="Arial"/>
                <a:cs typeface="Arial"/>
                <a:sym typeface="Arial"/>
              </a:defRPr>
            </a:lvl4pPr>
            <a:lvl5pPr marL="0" marR="0" lvl="4" indent="0" algn="l" rtl="0">
              <a:spcBef>
                <a:spcPts val="0"/>
              </a:spcBef>
              <a:buNone/>
              <a:defRPr sz="800" b="1">
                <a:solidFill>
                  <a:schemeClr val="lt2"/>
                </a:solidFill>
                <a:latin typeface="Arial"/>
                <a:ea typeface="Arial"/>
                <a:cs typeface="Arial"/>
                <a:sym typeface="Arial"/>
              </a:defRPr>
            </a:lvl5pPr>
            <a:lvl6pPr marL="0" marR="0" lvl="5" indent="0" algn="l" rtl="0">
              <a:spcBef>
                <a:spcPts val="0"/>
              </a:spcBef>
              <a:buNone/>
              <a:defRPr sz="800" b="1">
                <a:solidFill>
                  <a:schemeClr val="lt2"/>
                </a:solidFill>
                <a:latin typeface="Arial"/>
                <a:ea typeface="Arial"/>
                <a:cs typeface="Arial"/>
                <a:sym typeface="Arial"/>
              </a:defRPr>
            </a:lvl6pPr>
            <a:lvl7pPr marL="0" marR="0" lvl="6" indent="0" algn="l" rtl="0">
              <a:spcBef>
                <a:spcPts val="0"/>
              </a:spcBef>
              <a:buNone/>
              <a:defRPr sz="800" b="1">
                <a:solidFill>
                  <a:schemeClr val="lt2"/>
                </a:solidFill>
                <a:latin typeface="Arial"/>
                <a:ea typeface="Arial"/>
                <a:cs typeface="Arial"/>
                <a:sym typeface="Arial"/>
              </a:defRPr>
            </a:lvl7pPr>
            <a:lvl8pPr marL="0" marR="0" lvl="7" indent="0" algn="l" rtl="0">
              <a:spcBef>
                <a:spcPts val="0"/>
              </a:spcBef>
              <a:buNone/>
              <a:defRPr sz="800" b="1">
                <a:solidFill>
                  <a:schemeClr val="lt2"/>
                </a:solidFill>
                <a:latin typeface="Arial"/>
                <a:ea typeface="Arial"/>
                <a:cs typeface="Arial"/>
                <a:sym typeface="Arial"/>
              </a:defRPr>
            </a:lvl8pPr>
            <a:lvl9pPr marL="0" marR="0" lvl="8" indent="0" algn="l" rtl="0">
              <a:spcBef>
                <a:spcPts val="0"/>
              </a:spcBef>
              <a:buNone/>
              <a:defRPr sz="800" b="1">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192" name="Google Shape;192;p30"/>
          <p:cNvSpPr txBox="1">
            <a:spLocks noGrp="1"/>
          </p:cNvSpPr>
          <p:nvPr>
            <p:ph type="ftr" idx="11"/>
          </p:nvPr>
        </p:nvSpPr>
        <p:spPr>
          <a:xfrm>
            <a:off x="6686316" y="6515931"/>
            <a:ext cx="1793100" cy="1104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700" b="1">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More to Learn">
  <p:cSld name="More to Learn">
    <p:bg>
      <p:bgPr>
        <a:solidFill>
          <a:schemeClr val="lt2"/>
        </a:solidFill>
        <a:effectLst/>
      </p:bgPr>
    </p:bg>
    <p:spTree>
      <p:nvGrpSpPr>
        <p:cNvPr id="1" name="Shape 196"/>
        <p:cNvGrpSpPr/>
        <p:nvPr/>
      </p:nvGrpSpPr>
      <p:grpSpPr>
        <a:xfrm>
          <a:off x="0" y="0"/>
          <a:ext cx="0" cy="0"/>
          <a:chOff x="0" y="0"/>
          <a:chExt cx="0" cy="0"/>
        </a:xfrm>
      </p:grpSpPr>
      <p:pic>
        <p:nvPicPr>
          <p:cNvPr id="197" name="Google Shape;197;p32"/>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831012" y="0"/>
            <a:ext cx="5661900" cy="6858000"/>
          </a:xfrm>
          <a:prstGeom prst="rect">
            <a:avLst/>
          </a:prstGeom>
          <a:noFill/>
          <a:ln>
            <a:noFill/>
          </a:ln>
        </p:spPr>
      </p:pic>
      <p:sp>
        <p:nvSpPr>
          <p:cNvPr id="198" name="Google Shape;198;p32"/>
          <p:cNvSpPr txBox="1">
            <a:spLocks noGrp="1"/>
          </p:cNvSpPr>
          <p:nvPr>
            <p:ph type="ctrTitle"/>
          </p:nvPr>
        </p:nvSpPr>
        <p:spPr>
          <a:xfrm>
            <a:off x="2333624" y="2728867"/>
            <a:ext cx="4656600" cy="985800"/>
          </a:xfrm>
          <a:prstGeom prst="rect">
            <a:avLst/>
          </a:prstGeom>
          <a:noFill/>
          <a:ln>
            <a:noFill/>
          </a:ln>
        </p:spPr>
        <p:txBody>
          <a:bodyPr spcFirstLastPara="1" wrap="square" lIns="91425" tIns="91425" rIns="91425" bIns="91425" anchor="b" anchorCtr="0">
            <a:noAutofit/>
          </a:bodyPr>
          <a:lstStyle>
            <a:lvl1pPr marL="0" marR="0" lvl="0" indent="0" algn="ctr" rtl="0">
              <a:lnSpc>
                <a:spcPct val="111111"/>
              </a:lnSpc>
              <a:spcBef>
                <a:spcPts val="0"/>
              </a:spcBef>
              <a:spcAft>
                <a:spcPts val="0"/>
              </a:spcAft>
              <a:buClr>
                <a:schemeClr val="dk2"/>
              </a:buClr>
              <a:buSzPts val="1400"/>
              <a:buFont typeface="Times New Roman"/>
              <a:buNone/>
              <a:defRPr sz="3600" b="1" i="0" u="none" strike="noStrike" cap="none">
                <a:solidFill>
                  <a:schemeClr val="dk2"/>
                </a:solidFill>
                <a:latin typeface="Times New Roman"/>
                <a:ea typeface="Times New Roman"/>
                <a:cs typeface="Times New Roman"/>
                <a:sym typeface="Times New Roman"/>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99" name="Google Shape;199;p32"/>
          <p:cNvSpPr txBox="1">
            <a:spLocks noGrp="1"/>
          </p:cNvSpPr>
          <p:nvPr>
            <p:ph type="body" idx="1"/>
          </p:nvPr>
        </p:nvSpPr>
        <p:spPr>
          <a:xfrm>
            <a:off x="2343150" y="3829050"/>
            <a:ext cx="4743600" cy="638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6666"/>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1pPr>
            <a:lvl2pPr marL="914400" marR="0" lvl="1" indent="-228600" algn="ctr" rtl="0">
              <a:lnSpc>
                <a:spcPct val="116666"/>
              </a:lnSpc>
              <a:spcBef>
                <a:spcPts val="0"/>
              </a:spcBef>
              <a:spcAft>
                <a:spcPts val="0"/>
              </a:spcAft>
              <a:buClr>
                <a:schemeClr val="lt2"/>
              </a:buClr>
              <a:buSzPts val="1400"/>
              <a:buFont typeface="Arial"/>
              <a:buNone/>
              <a:defRPr sz="1800" b="1" i="0" u="none" strike="noStrike" cap="none">
                <a:solidFill>
                  <a:schemeClr val="dk1"/>
                </a:solidFill>
                <a:latin typeface="Arial"/>
                <a:ea typeface="Arial"/>
                <a:cs typeface="Arial"/>
                <a:sym typeface="Arial"/>
              </a:defRPr>
            </a:lvl2pPr>
            <a:lvl3pPr marL="1371600" marR="0" lvl="2" indent="-342900"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286000" marR="0" lvl="4" indent="-3429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0" name="Google Shape;200;p32"/>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Final Slide Option2">
  <p:cSld name="Final Slide Option2">
    <p:bg>
      <p:bgPr>
        <a:solidFill>
          <a:schemeClr val="lt1"/>
        </a:solidFill>
        <a:effectLst/>
      </p:bgPr>
    </p:bg>
    <p:spTree>
      <p:nvGrpSpPr>
        <p:cNvPr id="1" name="Shape 204"/>
        <p:cNvGrpSpPr/>
        <p:nvPr/>
      </p:nvGrpSpPr>
      <p:grpSpPr>
        <a:xfrm>
          <a:off x="0" y="0"/>
          <a:ext cx="0" cy="0"/>
          <a:chOff x="0" y="0"/>
          <a:chExt cx="0" cy="0"/>
        </a:xfrm>
      </p:grpSpPr>
      <p:sp>
        <p:nvSpPr>
          <p:cNvPr id="205" name="Google Shape;205;p34"/>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Final Slide Option3">
  <p:cSld name="Final Slide Option3">
    <p:bg>
      <p:bgPr>
        <a:solidFill>
          <a:srgbClr val="595959"/>
        </a:solidFill>
        <a:effectLst/>
      </p:bgPr>
    </p:bg>
    <p:spTree>
      <p:nvGrpSpPr>
        <p:cNvPr id="1" name="Shape 206"/>
        <p:cNvGrpSpPr/>
        <p:nvPr/>
      </p:nvGrpSpPr>
      <p:grpSpPr>
        <a:xfrm>
          <a:off x="0" y="0"/>
          <a:ext cx="0" cy="0"/>
          <a:chOff x="0" y="0"/>
          <a:chExt cx="0" cy="0"/>
        </a:xfrm>
      </p:grpSpPr>
      <p:pic>
        <p:nvPicPr>
          <p:cNvPr id="207" name="Google Shape;207;p35"/>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3324884" y="3558921"/>
            <a:ext cx="2535300" cy="216300"/>
          </a:xfrm>
          <a:prstGeom prst="rect">
            <a:avLst/>
          </a:prstGeom>
          <a:noFill/>
          <a:ln>
            <a:noFill/>
          </a:ln>
        </p:spPr>
      </p:pic>
      <p:sp>
        <p:nvSpPr>
          <p:cNvPr id="208" name="Google Shape;208;p35"/>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Option3">
  <p:cSld name="Title Slide Option3">
    <p:bg>
      <p:bgPr>
        <a:solidFill>
          <a:srgbClr val="595959"/>
        </a:solidFill>
        <a:effectLst/>
      </p:bgPr>
    </p:bg>
    <p:spTree>
      <p:nvGrpSpPr>
        <p:cNvPr id="1" name="Shape 22"/>
        <p:cNvGrpSpPr/>
        <p:nvPr/>
      </p:nvGrpSpPr>
      <p:grpSpPr>
        <a:xfrm>
          <a:off x="0" y="0"/>
          <a:ext cx="0" cy="0"/>
          <a:chOff x="0" y="0"/>
          <a:chExt cx="0" cy="0"/>
        </a:xfrm>
      </p:grpSpPr>
      <p:pic>
        <p:nvPicPr>
          <p:cNvPr id="23" name="Google Shape;23;p4"/>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460375" y="409958"/>
            <a:ext cx="860400" cy="810600"/>
          </a:xfrm>
          <a:prstGeom prst="rect">
            <a:avLst/>
          </a:prstGeom>
          <a:noFill/>
          <a:ln>
            <a:noFill/>
          </a:ln>
        </p:spPr>
      </p:pic>
      <p:sp>
        <p:nvSpPr>
          <p:cNvPr id="24" name="Google Shape;24;p4"/>
          <p:cNvSpPr txBox="1">
            <a:spLocks noGrp="1"/>
          </p:cNvSpPr>
          <p:nvPr>
            <p:ph type="ctrTitle"/>
          </p:nvPr>
        </p:nvSpPr>
        <p:spPr>
          <a:xfrm>
            <a:off x="472765" y="1681200"/>
            <a:ext cx="3733800" cy="1977600"/>
          </a:xfrm>
          <a:prstGeom prst="rect">
            <a:avLst/>
          </a:prstGeom>
          <a:noFill/>
          <a:ln>
            <a:noFill/>
          </a:ln>
        </p:spPr>
        <p:txBody>
          <a:bodyPr spcFirstLastPara="1" wrap="square" lIns="91425" tIns="91425" rIns="91425" bIns="91425" anchor="t" anchorCtr="0">
            <a:noAutofit/>
          </a:bodyPr>
          <a:lstStyle>
            <a:lvl1pPr marL="0" marR="0" lvl="0" indent="0" algn="l" rtl="0">
              <a:lnSpc>
                <a:spcPct val="110526"/>
              </a:lnSpc>
              <a:spcBef>
                <a:spcPts val="0"/>
              </a:spcBef>
              <a:spcAft>
                <a:spcPts val="0"/>
              </a:spcAft>
              <a:buClr>
                <a:srgbClr val="FFFFFF"/>
              </a:buClr>
              <a:buSzPts val="1400"/>
              <a:buFont typeface="Times New Roman"/>
              <a:buNone/>
              <a:defRPr sz="3800" b="1" i="0" u="none" strike="noStrike" cap="none">
                <a:solidFill>
                  <a:srgbClr val="FFFFFF"/>
                </a:solidFill>
                <a:latin typeface="Times New Roman"/>
                <a:ea typeface="Times New Roman"/>
                <a:cs typeface="Times New Roman"/>
                <a:sym typeface="Times New Roman"/>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5" name="Google Shape;25;p4"/>
          <p:cNvSpPr txBox="1">
            <a:spLocks noGrp="1"/>
          </p:cNvSpPr>
          <p:nvPr>
            <p:ph type="subTitle" idx="1"/>
          </p:nvPr>
        </p:nvSpPr>
        <p:spPr>
          <a:xfrm>
            <a:off x="471491" y="4057201"/>
            <a:ext cx="3444000" cy="1130700"/>
          </a:xfrm>
          <a:prstGeom prst="rect">
            <a:avLst/>
          </a:prstGeom>
          <a:noFill/>
          <a:ln>
            <a:noFill/>
          </a:ln>
        </p:spPr>
        <p:txBody>
          <a:bodyPr spcFirstLastPara="1" wrap="square" lIns="91425" tIns="91425" rIns="91425" bIns="91425" anchor="t" anchorCtr="0">
            <a:noAutofit/>
          </a:bodyPr>
          <a:lstStyle>
            <a:lvl1pPr marL="0" marR="0" lvl="0" indent="0" algn="l" rtl="0">
              <a:lnSpc>
                <a:spcPct val="133333"/>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1pPr>
            <a:lvl2pPr marL="457200" marR="0" lvl="1" indent="0" algn="ctr" rtl="0">
              <a:lnSpc>
                <a:spcPct val="122222"/>
              </a:lnSpc>
              <a:spcBef>
                <a:spcPts val="0"/>
              </a:spcBef>
              <a:spcAft>
                <a:spcPts val="0"/>
              </a:spcAft>
              <a:buClr>
                <a:schemeClr val="lt2"/>
              </a:buClr>
              <a:buSzPts val="1400"/>
              <a:buFont typeface="Arial"/>
              <a:buNone/>
              <a:defRPr sz="1800" b="0" i="0" u="none" strike="noStrike" cap="none">
                <a:solidFill>
                  <a:srgbClr val="888888"/>
                </a:solidFill>
                <a:latin typeface="Arial"/>
                <a:ea typeface="Arial"/>
                <a:cs typeface="Arial"/>
                <a:sym typeface="Arial"/>
              </a:defRPr>
            </a:lvl2pPr>
            <a:lvl3pPr marL="914400" marR="0" lvl="2" indent="0" algn="ctr" rtl="0">
              <a:lnSpc>
                <a:spcPct val="122222"/>
              </a:lnSpc>
              <a:spcBef>
                <a:spcPts val="0"/>
              </a:spcBef>
              <a:spcAft>
                <a:spcPts val="0"/>
              </a:spcAft>
              <a:buClr>
                <a:schemeClr val="accent4"/>
              </a:buClr>
              <a:buSzPts val="1400"/>
              <a:buFont typeface="Arial"/>
              <a:buNone/>
              <a:defRPr sz="1800" b="0" i="0" u="none" strike="noStrike" cap="none">
                <a:solidFill>
                  <a:srgbClr val="888888"/>
                </a:solidFill>
                <a:latin typeface="Arial"/>
                <a:ea typeface="Arial"/>
                <a:cs typeface="Arial"/>
                <a:sym typeface="Arial"/>
              </a:defRPr>
            </a:lvl3pPr>
            <a:lvl4pPr marL="1371600" marR="0" lvl="3" indent="0" algn="ctr" rtl="0">
              <a:lnSpc>
                <a:spcPct val="125000"/>
              </a:lnSpc>
              <a:spcBef>
                <a:spcPts val="0"/>
              </a:spcBef>
              <a:spcAft>
                <a:spcPts val="0"/>
              </a:spcAft>
              <a:buClr>
                <a:schemeClr val="dk1"/>
              </a:buClr>
              <a:buSzPts val="1400"/>
              <a:buFont typeface="Arial"/>
              <a:buNone/>
              <a:defRPr sz="1200" b="0" i="0" u="none" strike="noStrike" cap="none">
                <a:solidFill>
                  <a:srgbClr val="888888"/>
                </a:solidFill>
                <a:latin typeface="Arial"/>
                <a:ea typeface="Arial"/>
                <a:cs typeface="Arial"/>
                <a:sym typeface="Arial"/>
              </a:defRPr>
            </a:lvl4pPr>
            <a:lvl5pPr marL="1828800" marR="0" lvl="4" indent="0" algn="ctr" rtl="0">
              <a:spcBef>
                <a:spcPts val="850"/>
              </a:spcBef>
              <a:spcAft>
                <a:spcPts val="0"/>
              </a:spcAft>
              <a:buClr>
                <a:srgbClr val="888888"/>
              </a:buClr>
              <a:buSzPts val="1400"/>
              <a:buFont typeface="Arial"/>
              <a:buNone/>
              <a:defRPr sz="1800" b="0" i="0" u="none" strike="noStrike" cap="none">
                <a:solidFill>
                  <a:srgbClr val="888888"/>
                </a:solidFill>
                <a:latin typeface="Arial"/>
                <a:ea typeface="Arial"/>
                <a:cs typeface="Arial"/>
                <a:sym typeface="Arial"/>
              </a:defRPr>
            </a:lvl5pPr>
            <a:lvl6pPr marL="2286000" marR="0" lvl="5"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9pPr>
          </a:lstStyle>
          <a:p>
            <a:endParaRPr/>
          </a:p>
        </p:txBody>
      </p:sp>
      <p:sp>
        <p:nvSpPr>
          <p:cNvPr id="26" name="Google Shape;26;p4"/>
          <p:cNvSpPr txBox="1">
            <a:spLocks noGrp="1"/>
          </p:cNvSpPr>
          <p:nvPr>
            <p:ph type="body" idx="2"/>
          </p:nvPr>
        </p:nvSpPr>
        <p:spPr>
          <a:xfrm>
            <a:off x="469613" y="6265863"/>
            <a:ext cx="3965700" cy="285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2222"/>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1pPr>
            <a:lvl2pPr marL="914400" marR="0" lvl="1" indent="-342900"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286000" marR="0" lvl="4" indent="-3429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 name="Google Shape;27;p4"/>
          <p:cNvSpPr>
            <a:spLocks noGrp="1"/>
          </p:cNvSpPr>
          <p:nvPr>
            <p:ph type="pic" idx="3"/>
          </p:nvPr>
        </p:nvSpPr>
        <p:spPr>
          <a:xfrm>
            <a:off x="4581526" y="0"/>
            <a:ext cx="4562400" cy="6858000"/>
          </a:xfrm>
          <a:prstGeom prst="rect">
            <a:avLst/>
          </a:prstGeom>
          <a:solidFill>
            <a:srgbClr val="BBBBBB"/>
          </a:solidFill>
          <a:ln>
            <a:noFill/>
          </a:ln>
        </p:spPr>
        <p:txBody>
          <a:bodyPr spcFirstLastPara="1" wrap="square" lIns="91425" tIns="91425" rIns="91425" bIns="91425" anchor="t" anchorCtr="0">
            <a:noAutofit/>
          </a:bodyPr>
          <a:lstStyle>
            <a:lvl1pPr marL="0" marR="0" lvl="0" indent="0" algn="ctr" rtl="0">
              <a:lnSpc>
                <a:spcPct val="172727"/>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L="180975" marR="0" lvl="1" indent="-180975"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352425" marR="0" lvl="2" indent="-174625"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2286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 name="Google Shape;28;p4"/>
          <p:cNvSpPr txBox="1">
            <a:spLocks noGrp="1"/>
          </p:cNvSpPr>
          <p:nvPr>
            <p:ph type="sldNum" idx="12"/>
          </p:nvPr>
        </p:nvSpPr>
        <p:spPr>
          <a:xfrm>
            <a:off x="8539582" y="6515931"/>
            <a:ext cx="124800" cy="110400"/>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800" b="1" i="0" u="none" strike="noStrike" cap="none">
                <a:solidFill>
                  <a:schemeClr val="lt2"/>
                </a:solidFill>
                <a:latin typeface="Arial"/>
                <a:ea typeface="Arial"/>
                <a:cs typeface="Arial"/>
                <a:sym typeface="Arial"/>
              </a:defRPr>
            </a:lvl1pPr>
            <a:lvl2pPr marL="0" marR="0" lvl="1" indent="0" algn="l" rtl="0">
              <a:spcBef>
                <a:spcPts val="0"/>
              </a:spcBef>
              <a:buNone/>
              <a:defRPr sz="800" b="1" i="0" u="none" strike="noStrike" cap="none">
                <a:solidFill>
                  <a:schemeClr val="lt2"/>
                </a:solidFill>
                <a:latin typeface="Arial"/>
                <a:ea typeface="Arial"/>
                <a:cs typeface="Arial"/>
                <a:sym typeface="Arial"/>
              </a:defRPr>
            </a:lvl2pPr>
            <a:lvl3pPr marL="0" marR="0" lvl="2" indent="0" algn="l" rtl="0">
              <a:spcBef>
                <a:spcPts val="0"/>
              </a:spcBef>
              <a:buNone/>
              <a:defRPr sz="800" b="1" i="0" u="none" strike="noStrike" cap="none">
                <a:solidFill>
                  <a:schemeClr val="lt2"/>
                </a:solidFill>
                <a:latin typeface="Arial"/>
                <a:ea typeface="Arial"/>
                <a:cs typeface="Arial"/>
                <a:sym typeface="Arial"/>
              </a:defRPr>
            </a:lvl3pPr>
            <a:lvl4pPr marL="0" marR="0" lvl="3" indent="0" algn="l" rtl="0">
              <a:spcBef>
                <a:spcPts val="0"/>
              </a:spcBef>
              <a:buNone/>
              <a:defRPr sz="800" b="1" i="0" u="none" strike="noStrike" cap="none">
                <a:solidFill>
                  <a:schemeClr val="lt2"/>
                </a:solidFill>
                <a:latin typeface="Arial"/>
                <a:ea typeface="Arial"/>
                <a:cs typeface="Arial"/>
                <a:sym typeface="Arial"/>
              </a:defRPr>
            </a:lvl4pPr>
            <a:lvl5pPr marL="0" marR="0" lvl="4" indent="0" algn="l" rtl="0">
              <a:spcBef>
                <a:spcPts val="0"/>
              </a:spcBef>
              <a:buNone/>
              <a:defRPr sz="800" b="1" i="0" u="none" strike="noStrike" cap="none">
                <a:solidFill>
                  <a:schemeClr val="lt2"/>
                </a:solidFill>
                <a:latin typeface="Arial"/>
                <a:ea typeface="Arial"/>
                <a:cs typeface="Arial"/>
                <a:sym typeface="Arial"/>
              </a:defRPr>
            </a:lvl5pPr>
            <a:lvl6pPr marL="0" marR="0" lvl="5" indent="0" algn="l" rtl="0">
              <a:spcBef>
                <a:spcPts val="0"/>
              </a:spcBef>
              <a:buNone/>
              <a:defRPr sz="800" b="1" i="0" u="none" strike="noStrike" cap="none">
                <a:solidFill>
                  <a:schemeClr val="lt2"/>
                </a:solidFill>
                <a:latin typeface="Arial"/>
                <a:ea typeface="Arial"/>
                <a:cs typeface="Arial"/>
                <a:sym typeface="Arial"/>
              </a:defRPr>
            </a:lvl6pPr>
            <a:lvl7pPr marL="0" marR="0" lvl="6" indent="0" algn="l" rtl="0">
              <a:spcBef>
                <a:spcPts val="0"/>
              </a:spcBef>
              <a:buNone/>
              <a:defRPr sz="800" b="1" i="0" u="none" strike="noStrike" cap="none">
                <a:solidFill>
                  <a:schemeClr val="lt2"/>
                </a:solidFill>
                <a:latin typeface="Arial"/>
                <a:ea typeface="Arial"/>
                <a:cs typeface="Arial"/>
                <a:sym typeface="Arial"/>
              </a:defRPr>
            </a:lvl7pPr>
            <a:lvl8pPr marL="0" marR="0" lvl="7" indent="0" algn="l" rtl="0">
              <a:spcBef>
                <a:spcPts val="0"/>
              </a:spcBef>
              <a:buNone/>
              <a:defRPr sz="800" b="1" i="0" u="none" strike="noStrike" cap="none">
                <a:solidFill>
                  <a:schemeClr val="lt2"/>
                </a:solidFill>
                <a:latin typeface="Arial"/>
                <a:ea typeface="Arial"/>
                <a:cs typeface="Arial"/>
                <a:sym typeface="Arial"/>
              </a:defRPr>
            </a:lvl8pPr>
            <a:lvl9pPr marL="0" marR="0" lvl="8" indent="0" algn="l" rtl="0">
              <a:spcBef>
                <a:spcPts val="0"/>
              </a:spcBef>
              <a:buNone/>
              <a:defRPr sz="800" b="1"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cxnSp>
        <p:nvCxnSpPr>
          <p:cNvPr id="29" name="Google Shape;29;p4"/>
          <p:cNvCxnSpPr/>
          <p:nvPr/>
        </p:nvCxnSpPr>
        <p:spPr>
          <a:xfrm>
            <a:off x="8506859" y="6520020"/>
            <a:ext cx="0" cy="86400"/>
          </a:xfrm>
          <a:prstGeom prst="straightConnector1">
            <a:avLst/>
          </a:prstGeom>
          <a:noFill/>
          <a:ln w="9525" cap="flat" cmpd="sng">
            <a:solidFill>
              <a:schemeClr val="lt2"/>
            </a:solidFill>
            <a:prstDash val="solid"/>
            <a:round/>
            <a:headEnd type="none" w="sm" len="sm"/>
            <a:tailEnd type="none" w="sm" len="sm"/>
          </a:ln>
        </p:spPr>
      </p:cxnSp>
      <p:sp>
        <p:nvSpPr>
          <p:cNvPr id="30" name="Google Shape;30;p4"/>
          <p:cNvSpPr txBox="1">
            <a:spLocks noGrp="1"/>
          </p:cNvSpPr>
          <p:nvPr>
            <p:ph type="ftr" idx="11"/>
          </p:nvPr>
        </p:nvSpPr>
        <p:spPr>
          <a:xfrm>
            <a:off x="6686316" y="6515931"/>
            <a:ext cx="1793100" cy="1104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700" b="1" i="0" u="none" strike="noStrike" cap="none">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3"/>
        <p:cNvGrpSpPr/>
        <p:nvPr/>
      </p:nvGrpSpPr>
      <p:grpSpPr>
        <a:xfrm>
          <a:off x="0" y="0"/>
          <a:ext cx="0" cy="0"/>
          <a:chOff x="0" y="0"/>
          <a:chExt cx="0" cy="0"/>
        </a:xfrm>
      </p:grpSpPr>
      <p:sp>
        <p:nvSpPr>
          <p:cNvPr id="214" name="Google Shape;214;p37"/>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15" name="Google Shape;215;p37"/>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6" name="Google Shape;216;p3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7"/>
        <p:cNvGrpSpPr/>
        <p:nvPr/>
      </p:nvGrpSpPr>
      <p:grpSpPr>
        <a:xfrm>
          <a:off x="0" y="0"/>
          <a:ext cx="0" cy="0"/>
          <a:chOff x="0" y="0"/>
          <a:chExt cx="0" cy="0"/>
        </a:xfrm>
      </p:grpSpPr>
      <p:sp>
        <p:nvSpPr>
          <p:cNvPr id="218" name="Google Shape;218;p38"/>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19" name="Google Shape;219;p3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0"/>
        <p:cNvGrpSpPr/>
        <p:nvPr/>
      </p:nvGrpSpPr>
      <p:grpSpPr>
        <a:xfrm>
          <a:off x="0" y="0"/>
          <a:ext cx="0" cy="0"/>
          <a:chOff x="0" y="0"/>
          <a:chExt cx="0" cy="0"/>
        </a:xfrm>
      </p:grpSpPr>
      <p:sp>
        <p:nvSpPr>
          <p:cNvPr id="221" name="Google Shape;221;p3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2" name="Google Shape;222;p39"/>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23" name="Google Shape;223;p3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4"/>
        <p:cNvGrpSpPr/>
        <p:nvPr/>
      </p:nvGrpSpPr>
      <p:grpSpPr>
        <a:xfrm>
          <a:off x="0" y="0"/>
          <a:ext cx="0" cy="0"/>
          <a:chOff x="0" y="0"/>
          <a:chExt cx="0" cy="0"/>
        </a:xfrm>
      </p:grpSpPr>
      <p:sp>
        <p:nvSpPr>
          <p:cNvPr id="225" name="Google Shape;225;p40"/>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6" name="Google Shape;226;p40"/>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27" name="Google Shape;227;p40"/>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28" name="Google Shape;228;p4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9"/>
        <p:cNvGrpSpPr/>
        <p:nvPr/>
      </p:nvGrpSpPr>
      <p:grpSpPr>
        <a:xfrm>
          <a:off x="0" y="0"/>
          <a:ext cx="0" cy="0"/>
          <a:chOff x="0" y="0"/>
          <a:chExt cx="0" cy="0"/>
        </a:xfrm>
      </p:grpSpPr>
      <p:sp>
        <p:nvSpPr>
          <p:cNvPr id="230" name="Google Shape;230;p41"/>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1" name="Google Shape;231;p4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2"/>
        <p:cNvGrpSpPr/>
        <p:nvPr/>
      </p:nvGrpSpPr>
      <p:grpSpPr>
        <a:xfrm>
          <a:off x="0" y="0"/>
          <a:ext cx="0" cy="0"/>
          <a:chOff x="0" y="0"/>
          <a:chExt cx="0" cy="0"/>
        </a:xfrm>
      </p:grpSpPr>
      <p:sp>
        <p:nvSpPr>
          <p:cNvPr id="233" name="Google Shape;233;p42"/>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34" name="Google Shape;234;p42"/>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5" name="Google Shape;235;p4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36"/>
        <p:cNvGrpSpPr/>
        <p:nvPr/>
      </p:nvGrpSpPr>
      <p:grpSpPr>
        <a:xfrm>
          <a:off x="0" y="0"/>
          <a:ext cx="0" cy="0"/>
          <a:chOff x="0" y="0"/>
          <a:chExt cx="0" cy="0"/>
        </a:xfrm>
      </p:grpSpPr>
      <p:sp>
        <p:nvSpPr>
          <p:cNvPr id="237" name="Google Shape;237;p43"/>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38" name="Google Shape;238;p4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39"/>
        <p:cNvGrpSpPr/>
        <p:nvPr/>
      </p:nvGrpSpPr>
      <p:grpSpPr>
        <a:xfrm>
          <a:off x="0" y="0"/>
          <a:ext cx="0" cy="0"/>
          <a:chOff x="0" y="0"/>
          <a:chExt cx="0" cy="0"/>
        </a:xfrm>
      </p:grpSpPr>
      <p:sp>
        <p:nvSpPr>
          <p:cNvPr id="240" name="Google Shape;240;p44"/>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4"/>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42" name="Google Shape;242;p44"/>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43" name="Google Shape;243;p44"/>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44" name="Google Shape;244;p4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5"/>
        <p:cNvGrpSpPr/>
        <p:nvPr/>
      </p:nvGrpSpPr>
      <p:grpSpPr>
        <a:xfrm>
          <a:off x="0" y="0"/>
          <a:ext cx="0" cy="0"/>
          <a:chOff x="0" y="0"/>
          <a:chExt cx="0" cy="0"/>
        </a:xfrm>
      </p:grpSpPr>
      <p:sp>
        <p:nvSpPr>
          <p:cNvPr id="246" name="Google Shape;246;p45"/>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247" name="Google Shape;247;p4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8"/>
        <p:cNvGrpSpPr/>
        <p:nvPr/>
      </p:nvGrpSpPr>
      <p:grpSpPr>
        <a:xfrm>
          <a:off x="0" y="0"/>
          <a:ext cx="0" cy="0"/>
          <a:chOff x="0" y="0"/>
          <a:chExt cx="0" cy="0"/>
        </a:xfrm>
      </p:grpSpPr>
      <p:sp>
        <p:nvSpPr>
          <p:cNvPr id="249" name="Google Shape;249;p46"/>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50" name="Google Shape;250;p46"/>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51" name="Google Shape;251;p4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rgbClr val="FFFFFF"/>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4485825" y="1332225"/>
            <a:ext cx="4190400" cy="393600"/>
          </a:xfrm>
          <a:prstGeom prst="rect">
            <a:avLst/>
          </a:prstGeom>
          <a:noFill/>
          <a:ln>
            <a:noFill/>
          </a:ln>
        </p:spPr>
        <p:txBody>
          <a:bodyPr spcFirstLastPara="1" wrap="square" lIns="91425" tIns="91425" rIns="91425" bIns="91425" anchor="b" anchorCtr="0">
            <a:noAutofit/>
          </a:bodyPr>
          <a:lstStyle>
            <a:lvl1pPr marL="0" marR="0" lvl="0" indent="0" algn="l" rtl="0">
              <a:lnSpc>
                <a:spcPct val="107692"/>
              </a:lnSpc>
              <a:spcBef>
                <a:spcPts val="0"/>
              </a:spcBef>
              <a:spcAft>
                <a:spcPts val="0"/>
              </a:spcAft>
              <a:buClr>
                <a:schemeClr val="dk2"/>
              </a:buClr>
              <a:buSzPts val="1400"/>
              <a:buFont typeface="Times New Roman"/>
              <a:buNone/>
              <a:defRPr sz="2600" b="1" i="0" u="none" strike="noStrike" cap="none">
                <a:solidFill>
                  <a:schemeClr val="dk2"/>
                </a:solidFill>
                <a:latin typeface="Times New Roman"/>
                <a:ea typeface="Times New Roman"/>
                <a:cs typeface="Times New Roman"/>
                <a:sym typeface="Times New Roman"/>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3" name="Google Shape;33;p5"/>
          <p:cNvSpPr txBox="1">
            <a:spLocks noGrp="1"/>
          </p:cNvSpPr>
          <p:nvPr>
            <p:ph type="body" idx="1"/>
          </p:nvPr>
        </p:nvSpPr>
        <p:spPr>
          <a:xfrm>
            <a:off x="4482791" y="2000250"/>
            <a:ext cx="4193400" cy="3113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6666"/>
              </a:lnSpc>
              <a:spcBef>
                <a:spcPts val="0"/>
              </a:spcBef>
              <a:spcAft>
                <a:spcPts val="0"/>
              </a:spcAft>
              <a:buClr>
                <a:schemeClr val="lt2"/>
              </a:buClr>
              <a:buSzPts val="1400"/>
              <a:buFont typeface="Arial"/>
              <a:buNone/>
              <a:defRPr sz="1800" b="0" i="0" u="none" strike="noStrike" cap="none">
                <a:solidFill>
                  <a:schemeClr val="lt2"/>
                </a:solidFill>
                <a:latin typeface="Arial"/>
                <a:ea typeface="Arial"/>
                <a:cs typeface="Arial"/>
                <a:sym typeface="Arial"/>
              </a:defRPr>
            </a:lvl1pPr>
            <a:lvl2pPr marL="914400" marR="0" lvl="1" indent="-330200" algn="l" rtl="0">
              <a:lnSpc>
                <a:spcPct val="112500"/>
              </a:lnSpc>
              <a:spcBef>
                <a:spcPts val="600"/>
              </a:spcBef>
              <a:spcAft>
                <a:spcPts val="0"/>
              </a:spcAft>
              <a:buClr>
                <a:schemeClr val="lt2"/>
              </a:buClr>
              <a:buSzPts val="1600"/>
              <a:buFont typeface="Arial"/>
              <a:buChar char="•"/>
              <a:defRPr sz="1600" b="0" i="0" u="none" strike="noStrike" cap="none">
                <a:solidFill>
                  <a:schemeClr val="dk2"/>
                </a:solidFill>
                <a:latin typeface="Arial"/>
                <a:ea typeface="Arial"/>
                <a:cs typeface="Arial"/>
                <a:sym typeface="Arial"/>
              </a:defRPr>
            </a:lvl2pPr>
            <a:lvl3pPr marL="1371600" marR="0" lvl="2" indent="-342900"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286000" marR="0" lvl="4" indent="-3429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4" name="Google Shape;34;p5"/>
          <p:cNvSpPr>
            <a:spLocks noGrp="1"/>
          </p:cNvSpPr>
          <p:nvPr>
            <p:ph type="pic" idx="2"/>
          </p:nvPr>
        </p:nvSpPr>
        <p:spPr>
          <a:xfrm>
            <a:off x="1" y="0"/>
            <a:ext cx="3876600" cy="6858000"/>
          </a:xfrm>
          <a:prstGeom prst="rect">
            <a:avLst/>
          </a:prstGeom>
          <a:solidFill>
            <a:srgbClr val="BBBBBB"/>
          </a:solidFill>
          <a:ln>
            <a:noFill/>
          </a:ln>
        </p:spPr>
        <p:txBody>
          <a:bodyPr spcFirstLastPara="1" wrap="square" lIns="91425" tIns="91425" rIns="91425" bIns="91425" anchor="t" anchorCtr="0">
            <a:noAutofit/>
          </a:bodyPr>
          <a:lstStyle>
            <a:lvl1pPr marL="0" marR="0" lvl="0" indent="0" algn="ctr" rtl="0">
              <a:lnSpc>
                <a:spcPct val="172727"/>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L="180975" marR="0" lvl="1" indent="-180975"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352425" marR="0" lvl="2" indent="-174625"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2286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5" name="Google Shape;35;p5"/>
          <p:cNvSpPr txBox="1">
            <a:spLocks noGrp="1"/>
          </p:cNvSpPr>
          <p:nvPr>
            <p:ph type="sldNum" idx="12"/>
          </p:nvPr>
        </p:nvSpPr>
        <p:spPr>
          <a:xfrm>
            <a:off x="8539582" y="6515931"/>
            <a:ext cx="124800" cy="110400"/>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800" b="1" i="0" u="none" strike="noStrike" cap="none">
                <a:solidFill>
                  <a:schemeClr val="lt2"/>
                </a:solidFill>
                <a:latin typeface="Arial"/>
                <a:ea typeface="Arial"/>
                <a:cs typeface="Arial"/>
                <a:sym typeface="Arial"/>
              </a:defRPr>
            </a:lvl1pPr>
            <a:lvl2pPr marL="0" marR="0" lvl="1" indent="0" algn="l" rtl="0">
              <a:spcBef>
                <a:spcPts val="0"/>
              </a:spcBef>
              <a:buNone/>
              <a:defRPr sz="800" b="1" i="0" u="none" strike="noStrike" cap="none">
                <a:solidFill>
                  <a:schemeClr val="lt2"/>
                </a:solidFill>
                <a:latin typeface="Arial"/>
                <a:ea typeface="Arial"/>
                <a:cs typeface="Arial"/>
                <a:sym typeface="Arial"/>
              </a:defRPr>
            </a:lvl2pPr>
            <a:lvl3pPr marL="0" marR="0" lvl="2" indent="0" algn="l" rtl="0">
              <a:spcBef>
                <a:spcPts val="0"/>
              </a:spcBef>
              <a:buNone/>
              <a:defRPr sz="800" b="1" i="0" u="none" strike="noStrike" cap="none">
                <a:solidFill>
                  <a:schemeClr val="lt2"/>
                </a:solidFill>
                <a:latin typeface="Arial"/>
                <a:ea typeface="Arial"/>
                <a:cs typeface="Arial"/>
                <a:sym typeface="Arial"/>
              </a:defRPr>
            </a:lvl3pPr>
            <a:lvl4pPr marL="0" marR="0" lvl="3" indent="0" algn="l" rtl="0">
              <a:spcBef>
                <a:spcPts val="0"/>
              </a:spcBef>
              <a:buNone/>
              <a:defRPr sz="800" b="1" i="0" u="none" strike="noStrike" cap="none">
                <a:solidFill>
                  <a:schemeClr val="lt2"/>
                </a:solidFill>
                <a:latin typeface="Arial"/>
                <a:ea typeface="Arial"/>
                <a:cs typeface="Arial"/>
                <a:sym typeface="Arial"/>
              </a:defRPr>
            </a:lvl4pPr>
            <a:lvl5pPr marL="0" marR="0" lvl="4" indent="0" algn="l" rtl="0">
              <a:spcBef>
                <a:spcPts val="0"/>
              </a:spcBef>
              <a:buNone/>
              <a:defRPr sz="800" b="1" i="0" u="none" strike="noStrike" cap="none">
                <a:solidFill>
                  <a:schemeClr val="lt2"/>
                </a:solidFill>
                <a:latin typeface="Arial"/>
                <a:ea typeface="Arial"/>
                <a:cs typeface="Arial"/>
                <a:sym typeface="Arial"/>
              </a:defRPr>
            </a:lvl5pPr>
            <a:lvl6pPr marL="0" marR="0" lvl="5" indent="0" algn="l" rtl="0">
              <a:spcBef>
                <a:spcPts val="0"/>
              </a:spcBef>
              <a:buNone/>
              <a:defRPr sz="800" b="1" i="0" u="none" strike="noStrike" cap="none">
                <a:solidFill>
                  <a:schemeClr val="lt2"/>
                </a:solidFill>
                <a:latin typeface="Arial"/>
                <a:ea typeface="Arial"/>
                <a:cs typeface="Arial"/>
                <a:sym typeface="Arial"/>
              </a:defRPr>
            </a:lvl6pPr>
            <a:lvl7pPr marL="0" marR="0" lvl="6" indent="0" algn="l" rtl="0">
              <a:spcBef>
                <a:spcPts val="0"/>
              </a:spcBef>
              <a:buNone/>
              <a:defRPr sz="800" b="1" i="0" u="none" strike="noStrike" cap="none">
                <a:solidFill>
                  <a:schemeClr val="lt2"/>
                </a:solidFill>
                <a:latin typeface="Arial"/>
                <a:ea typeface="Arial"/>
                <a:cs typeface="Arial"/>
                <a:sym typeface="Arial"/>
              </a:defRPr>
            </a:lvl7pPr>
            <a:lvl8pPr marL="0" marR="0" lvl="7" indent="0" algn="l" rtl="0">
              <a:spcBef>
                <a:spcPts val="0"/>
              </a:spcBef>
              <a:buNone/>
              <a:defRPr sz="800" b="1" i="0" u="none" strike="noStrike" cap="none">
                <a:solidFill>
                  <a:schemeClr val="lt2"/>
                </a:solidFill>
                <a:latin typeface="Arial"/>
                <a:ea typeface="Arial"/>
                <a:cs typeface="Arial"/>
                <a:sym typeface="Arial"/>
              </a:defRPr>
            </a:lvl8pPr>
            <a:lvl9pPr marL="0" marR="0" lvl="8" indent="0" algn="l" rtl="0">
              <a:spcBef>
                <a:spcPts val="0"/>
              </a:spcBef>
              <a:buNone/>
              <a:defRPr sz="800" b="1"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36" name="Google Shape;36;p5"/>
          <p:cNvSpPr txBox="1">
            <a:spLocks noGrp="1"/>
          </p:cNvSpPr>
          <p:nvPr>
            <p:ph type="ftr" idx="11"/>
          </p:nvPr>
        </p:nvSpPr>
        <p:spPr>
          <a:xfrm>
            <a:off x="6686316" y="6515931"/>
            <a:ext cx="1793100" cy="1104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700" b="1" i="0" u="none" strike="noStrike" cap="none">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2"/>
        <p:cNvGrpSpPr/>
        <p:nvPr/>
      </p:nvGrpSpPr>
      <p:grpSpPr>
        <a:xfrm>
          <a:off x="0" y="0"/>
          <a:ext cx="0" cy="0"/>
          <a:chOff x="0" y="0"/>
          <a:chExt cx="0" cy="0"/>
        </a:xfrm>
      </p:grpSpPr>
      <p:sp>
        <p:nvSpPr>
          <p:cNvPr id="253" name="Google Shape;253;p4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3"/>
        <p:cNvGrpSpPr/>
        <p:nvPr/>
      </p:nvGrpSpPr>
      <p:grpSpPr>
        <a:xfrm>
          <a:off x="0" y="0"/>
          <a:ext cx="0" cy="0"/>
          <a:chOff x="0" y="0"/>
          <a:chExt cx="0" cy="0"/>
        </a:xfrm>
      </p:grpSpPr>
      <p:sp>
        <p:nvSpPr>
          <p:cNvPr id="214" name="Google Shape;214;p37"/>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15" name="Google Shape;215;p37"/>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6" name="Google Shape;216;p3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a:solidFill>
                  <a:srgbClr val="595959"/>
                </a:solidFill>
              </a:rPr>
              <a:pPr/>
              <a:t>‹#›</a:t>
            </a:fld>
            <a:endParaRPr>
              <a:solidFill>
                <a:srgbClr val="595959"/>
              </a:solidFill>
            </a:endParaRPr>
          </a:p>
        </p:txBody>
      </p:sp>
    </p:spTree>
    <p:extLst>
      <p:ext uri="{BB962C8B-B14F-4D97-AF65-F5344CB8AC3E}">
        <p14:creationId xmlns:p14="http://schemas.microsoft.com/office/powerpoint/2010/main" val="25518801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7"/>
        <p:cNvGrpSpPr/>
        <p:nvPr/>
      </p:nvGrpSpPr>
      <p:grpSpPr>
        <a:xfrm>
          <a:off x="0" y="0"/>
          <a:ext cx="0" cy="0"/>
          <a:chOff x="0" y="0"/>
          <a:chExt cx="0" cy="0"/>
        </a:xfrm>
      </p:grpSpPr>
      <p:sp>
        <p:nvSpPr>
          <p:cNvPr id="218" name="Google Shape;218;p38"/>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19" name="Google Shape;219;p3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a:solidFill>
                  <a:srgbClr val="595959"/>
                </a:solidFill>
              </a:rPr>
              <a:pPr/>
              <a:t>‹#›</a:t>
            </a:fld>
            <a:endParaRPr>
              <a:solidFill>
                <a:srgbClr val="595959"/>
              </a:solidFill>
            </a:endParaRPr>
          </a:p>
        </p:txBody>
      </p:sp>
    </p:spTree>
    <p:extLst>
      <p:ext uri="{BB962C8B-B14F-4D97-AF65-F5344CB8AC3E}">
        <p14:creationId xmlns:p14="http://schemas.microsoft.com/office/powerpoint/2010/main" val="37337450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0"/>
        <p:cNvGrpSpPr/>
        <p:nvPr/>
      </p:nvGrpSpPr>
      <p:grpSpPr>
        <a:xfrm>
          <a:off x="0" y="0"/>
          <a:ext cx="0" cy="0"/>
          <a:chOff x="0" y="0"/>
          <a:chExt cx="0" cy="0"/>
        </a:xfrm>
      </p:grpSpPr>
      <p:sp>
        <p:nvSpPr>
          <p:cNvPr id="221" name="Google Shape;221;p3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2" name="Google Shape;222;p39"/>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23" name="Google Shape;223;p3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a:solidFill>
                  <a:srgbClr val="595959"/>
                </a:solidFill>
              </a:rPr>
              <a:pPr/>
              <a:t>‹#›</a:t>
            </a:fld>
            <a:endParaRPr>
              <a:solidFill>
                <a:srgbClr val="595959"/>
              </a:solidFill>
            </a:endParaRPr>
          </a:p>
        </p:txBody>
      </p:sp>
    </p:spTree>
    <p:extLst>
      <p:ext uri="{BB962C8B-B14F-4D97-AF65-F5344CB8AC3E}">
        <p14:creationId xmlns:p14="http://schemas.microsoft.com/office/powerpoint/2010/main" val="41102922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4"/>
        <p:cNvGrpSpPr/>
        <p:nvPr/>
      </p:nvGrpSpPr>
      <p:grpSpPr>
        <a:xfrm>
          <a:off x="0" y="0"/>
          <a:ext cx="0" cy="0"/>
          <a:chOff x="0" y="0"/>
          <a:chExt cx="0" cy="0"/>
        </a:xfrm>
      </p:grpSpPr>
      <p:sp>
        <p:nvSpPr>
          <p:cNvPr id="225" name="Google Shape;225;p40"/>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6" name="Google Shape;226;p40"/>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27" name="Google Shape;227;p40"/>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28" name="Google Shape;228;p4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a:solidFill>
                  <a:srgbClr val="595959"/>
                </a:solidFill>
              </a:rPr>
              <a:pPr/>
              <a:t>‹#›</a:t>
            </a:fld>
            <a:endParaRPr>
              <a:solidFill>
                <a:srgbClr val="595959"/>
              </a:solidFill>
            </a:endParaRPr>
          </a:p>
        </p:txBody>
      </p:sp>
    </p:spTree>
    <p:extLst>
      <p:ext uri="{BB962C8B-B14F-4D97-AF65-F5344CB8AC3E}">
        <p14:creationId xmlns:p14="http://schemas.microsoft.com/office/powerpoint/2010/main" val="34228689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9"/>
        <p:cNvGrpSpPr/>
        <p:nvPr/>
      </p:nvGrpSpPr>
      <p:grpSpPr>
        <a:xfrm>
          <a:off x="0" y="0"/>
          <a:ext cx="0" cy="0"/>
          <a:chOff x="0" y="0"/>
          <a:chExt cx="0" cy="0"/>
        </a:xfrm>
      </p:grpSpPr>
      <p:sp>
        <p:nvSpPr>
          <p:cNvPr id="230" name="Google Shape;230;p41"/>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1" name="Google Shape;231;p4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a:solidFill>
                  <a:srgbClr val="595959"/>
                </a:solidFill>
              </a:rPr>
              <a:pPr/>
              <a:t>‹#›</a:t>
            </a:fld>
            <a:endParaRPr>
              <a:solidFill>
                <a:srgbClr val="595959"/>
              </a:solidFill>
            </a:endParaRPr>
          </a:p>
        </p:txBody>
      </p:sp>
    </p:spTree>
    <p:extLst>
      <p:ext uri="{BB962C8B-B14F-4D97-AF65-F5344CB8AC3E}">
        <p14:creationId xmlns:p14="http://schemas.microsoft.com/office/powerpoint/2010/main" val="5576128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2"/>
        <p:cNvGrpSpPr/>
        <p:nvPr/>
      </p:nvGrpSpPr>
      <p:grpSpPr>
        <a:xfrm>
          <a:off x="0" y="0"/>
          <a:ext cx="0" cy="0"/>
          <a:chOff x="0" y="0"/>
          <a:chExt cx="0" cy="0"/>
        </a:xfrm>
      </p:grpSpPr>
      <p:sp>
        <p:nvSpPr>
          <p:cNvPr id="233" name="Google Shape;233;p42"/>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34" name="Google Shape;234;p42"/>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5" name="Google Shape;235;p4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a:solidFill>
                  <a:srgbClr val="595959"/>
                </a:solidFill>
              </a:rPr>
              <a:pPr/>
              <a:t>‹#›</a:t>
            </a:fld>
            <a:endParaRPr>
              <a:solidFill>
                <a:srgbClr val="595959"/>
              </a:solidFill>
            </a:endParaRPr>
          </a:p>
        </p:txBody>
      </p:sp>
    </p:spTree>
    <p:extLst>
      <p:ext uri="{BB962C8B-B14F-4D97-AF65-F5344CB8AC3E}">
        <p14:creationId xmlns:p14="http://schemas.microsoft.com/office/powerpoint/2010/main" val="34233177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36"/>
        <p:cNvGrpSpPr/>
        <p:nvPr/>
      </p:nvGrpSpPr>
      <p:grpSpPr>
        <a:xfrm>
          <a:off x="0" y="0"/>
          <a:ext cx="0" cy="0"/>
          <a:chOff x="0" y="0"/>
          <a:chExt cx="0" cy="0"/>
        </a:xfrm>
      </p:grpSpPr>
      <p:sp>
        <p:nvSpPr>
          <p:cNvPr id="237" name="Google Shape;237;p43"/>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38" name="Google Shape;238;p4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a:solidFill>
                  <a:srgbClr val="595959"/>
                </a:solidFill>
              </a:rPr>
              <a:pPr/>
              <a:t>‹#›</a:t>
            </a:fld>
            <a:endParaRPr>
              <a:solidFill>
                <a:srgbClr val="595959"/>
              </a:solidFill>
            </a:endParaRPr>
          </a:p>
        </p:txBody>
      </p:sp>
    </p:spTree>
    <p:extLst>
      <p:ext uri="{BB962C8B-B14F-4D97-AF65-F5344CB8AC3E}">
        <p14:creationId xmlns:p14="http://schemas.microsoft.com/office/powerpoint/2010/main" val="15932289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39"/>
        <p:cNvGrpSpPr/>
        <p:nvPr/>
      </p:nvGrpSpPr>
      <p:grpSpPr>
        <a:xfrm>
          <a:off x="0" y="0"/>
          <a:ext cx="0" cy="0"/>
          <a:chOff x="0" y="0"/>
          <a:chExt cx="0" cy="0"/>
        </a:xfrm>
      </p:grpSpPr>
      <p:sp>
        <p:nvSpPr>
          <p:cNvPr id="240" name="Google Shape;240;p44"/>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241" name="Google Shape;241;p44"/>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42" name="Google Shape;242;p44"/>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43" name="Google Shape;243;p44"/>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44" name="Google Shape;244;p4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a:solidFill>
                  <a:srgbClr val="595959"/>
                </a:solidFill>
              </a:rPr>
              <a:pPr/>
              <a:t>‹#›</a:t>
            </a:fld>
            <a:endParaRPr>
              <a:solidFill>
                <a:srgbClr val="595959"/>
              </a:solidFill>
            </a:endParaRPr>
          </a:p>
        </p:txBody>
      </p:sp>
    </p:spTree>
    <p:extLst>
      <p:ext uri="{BB962C8B-B14F-4D97-AF65-F5344CB8AC3E}">
        <p14:creationId xmlns:p14="http://schemas.microsoft.com/office/powerpoint/2010/main" val="3524373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45"/>
        <p:cNvGrpSpPr/>
        <p:nvPr/>
      </p:nvGrpSpPr>
      <p:grpSpPr>
        <a:xfrm>
          <a:off x="0" y="0"/>
          <a:ext cx="0" cy="0"/>
          <a:chOff x="0" y="0"/>
          <a:chExt cx="0" cy="0"/>
        </a:xfrm>
      </p:grpSpPr>
      <p:sp>
        <p:nvSpPr>
          <p:cNvPr id="246" name="Google Shape;246;p45"/>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247" name="Google Shape;247;p4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a:solidFill>
                  <a:srgbClr val="595959"/>
                </a:solidFill>
              </a:rPr>
              <a:pPr/>
              <a:t>‹#›</a:t>
            </a:fld>
            <a:endParaRPr>
              <a:solidFill>
                <a:srgbClr val="595959"/>
              </a:solidFill>
            </a:endParaRPr>
          </a:p>
        </p:txBody>
      </p:sp>
    </p:spTree>
    <p:extLst>
      <p:ext uri="{BB962C8B-B14F-4D97-AF65-F5344CB8AC3E}">
        <p14:creationId xmlns:p14="http://schemas.microsoft.com/office/powerpoint/2010/main" val="231720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Introduction">
  <p:cSld name="Introduction">
    <p:bg>
      <p:bgPr>
        <a:solidFill>
          <a:schemeClr val="lt2"/>
        </a:solidFill>
        <a:effectLst/>
      </p:bgPr>
    </p:bg>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473095" y="418050"/>
            <a:ext cx="3587700" cy="1145100"/>
          </a:xfrm>
          <a:prstGeom prst="rect">
            <a:avLst/>
          </a:prstGeom>
          <a:noFill/>
          <a:ln>
            <a:noFill/>
          </a:ln>
        </p:spPr>
        <p:txBody>
          <a:bodyPr spcFirstLastPara="1" wrap="square" lIns="91425" tIns="91425" rIns="91425" bIns="91425" anchor="t" anchorCtr="0">
            <a:noAutofit/>
          </a:bodyPr>
          <a:lstStyle>
            <a:lvl1pPr marL="0" marR="0" lvl="0" indent="0" algn="l" rtl="0">
              <a:lnSpc>
                <a:spcPct val="111111"/>
              </a:lnSpc>
              <a:spcBef>
                <a:spcPts val="0"/>
              </a:spcBef>
              <a:spcAft>
                <a:spcPts val="0"/>
              </a:spcAft>
              <a:buClr>
                <a:srgbClr val="FFFFFF"/>
              </a:buClr>
              <a:buSzPts val="1400"/>
              <a:buFont typeface="Times New Roman"/>
              <a:buNone/>
              <a:defRPr sz="3600" b="1" i="0" u="none" strike="noStrike" cap="none">
                <a:solidFill>
                  <a:srgbClr val="FFFFFF"/>
                </a:solidFill>
                <a:latin typeface="Times New Roman"/>
                <a:ea typeface="Times New Roman"/>
                <a:cs typeface="Times New Roman"/>
                <a:sym typeface="Times New Roman"/>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9" name="Google Shape;39;p6"/>
          <p:cNvSpPr txBox="1">
            <a:spLocks noGrp="1"/>
          </p:cNvSpPr>
          <p:nvPr>
            <p:ph type="body" idx="1"/>
          </p:nvPr>
        </p:nvSpPr>
        <p:spPr>
          <a:xfrm>
            <a:off x="468817" y="2085975"/>
            <a:ext cx="3533700" cy="3124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1111"/>
              </a:lnSpc>
              <a:spcBef>
                <a:spcPts val="0"/>
              </a:spcBef>
              <a:spcAft>
                <a:spcPts val="0"/>
              </a:spcAft>
              <a:buClr>
                <a:schemeClr val="dk1"/>
              </a:buClr>
              <a:buSzPts val="1400"/>
              <a:buFont typeface="Arial"/>
              <a:buNone/>
              <a:defRPr sz="1800" b="0" i="0" u="none" strike="noStrike" cap="none">
                <a:solidFill>
                  <a:srgbClr val="FFFFFF"/>
                </a:solidFill>
                <a:latin typeface="Arial"/>
                <a:ea typeface="Arial"/>
                <a:cs typeface="Arial"/>
                <a:sym typeface="Arial"/>
              </a:defRPr>
            </a:lvl1pPr>
            <a:lvl2pPr marL="914400" marR="0" lvl="1" indent="-304800" algn="l" rtl="0">
              <a:lnSpc>
                <a:spcPct val="133333"/>
              </a:lnSpc>
              <a:spcBef>
                <a:spcPts val="1701"/>
              </a:spcBef>
              <a:spcAft>
                <a:spcPts val="0"/>
              </a:spcAft>
              <a:buClr>
                <a:schemeClr val="lt2"/>
              </a:buClr>
              <a:buSzPts val="1200"/>
              <a:buFont typeface="Arial"/>
              <a:buChar char="•"/>
              <a:defRPr sz="1200" b="0" i="1" u="none" strike="noStrike" cap="none">
                <a:solidFill>
                  <a:schemeClr val="lt1"/>
                </a:solidFill>
                <a:latin typeface="Arial"/>
                <a:ea typeface="Arial"/>
                <a:cs typeface="Arial"/>
                <a:sym typeface="Arial"/>
              </a:defRPr>
            </a:lvl2pPr>
            <a:lvl3pPr marL="1371600" marR="0" lvl="2" indent="-342900"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286000" marR="0" lvl="4" indent="-3429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0" name="Google Shape;40;p6"/>
          <p:cNvSpPr>
            <a:spLocks noGrp="1"/>
          </p:cNvSpPr>
          <p:nvPr>
            <p:ph type="pic" idx="2"/>
          </p:nvPr>
        </p:nvSpPr>
        <p:spPr>
          <a:xfrm>
            <a:off x="4581526" y="0"/>
            <a:ext cx="4562400" cy="6858000"/>
          </a:xfrm>
          <a:prstGeom prst="rect">
            <a:avLst/>
          </a:prstGeom>
          <a:solidFill>
            <a:srgbClr val="BBBBBB"/>
          </a:solidFill>
          <a:ln>
            <a:noFill/>
          </a:ln>
        </p:spPr>
        <p:txBody>
          <a:bodyPr spcFirstLastPara="1" wrap="square" lIns="91425" tIns="91425" rIns="91425" bIns="91425" anchor="t" anchorCtr="0">
            <a:noAutofit/>
          </a:bodyPr>
          <a:lstStyle>
            <a:lvl1pPr marL="0" marR="0" lvl="0" indent="0" algn="ctr" rtl="0">
              <a:lnSpc>
                <a:spcPct val="172727"/>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L="180975" marR="0" lvl="1" indent="-180975" algn="l" rtl="0">
              <a:lnSpc>
                <a:spcPct val="122222"/>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2pPr>
            <a:lvl3pPr marL="352425" marR="0" lvl="2" indent="-174625" algn="l" rtl="0">
              <a:lnSpc>
                <a:spcPct val="122222"/>
              </a:lnSpc>
              <a:spcBef>
                <a:spcPts val="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228600" algn="l" rtl="0">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41" name="Google Shape;41;p6"/>
          <p:cNvPicPr preferRelativeResize="0"/>
          <p:nvPr/>
        </p:nvPicPr>
        <p:blipFill rotWithShape="1">
          <a:blip r:embed="rId2">
            <a:alphaModFix/>
          </a:blip>
          <a:srcRect/>
          <a:stretch/>
        </p:blipFill>
        <p:spPr>
          <a:xfrm>
            <a:off x="467916" y="6375599"/>
            <a:ext cx="695700" cy="281400"/>
          </a:xfrm>
          <a:prstGeom prst="rect">
            <a:avLst/>
          </a:prstGeom>
          <a:noFill/>
          <a:ln>
            <a:noFill/>
          </a:ln>
        </p:spPr>
      </p:pic>
      <p:sp>
        <p:nvSpPr>
          <p:cNvPr id="42" name="Google Shape;42;p6"/>
          <p:cNvSpPr txBox="1">
            <a:spLocks noGrp="1"/>
          </p:cNvSpPr>
          <p:nvPr>
            <p:ph type="sldNum" idx="12"/>
          </p:nvPr>
        </p:nvSpPr>
        <p:spPr>
          <a:xfrm>
            <a:off x="8539582" y="6515931"/>
            <a:ext cx="124800" cy="110400"/>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800" b="1" i="0" u="none" strike="noStrike" cap="none">
                <a:solidFill>
                  <a:schemeClr val="lt2"/>
                </a:solidFill>
                <a:latin typeface="Arial"/>
                <a:ea typeface="Arial"/>
                <a:cs typeface="Arial"/>
                <a:sym typeface="Arial"/>
              </a:defRPr>
            </a:lvl1pPr>
            <a:lvl2pPr marL="0" marR="0" lvl="1" indent="0" algn="l" rtl="0">
              <a:spcBef>
                <a:spcPts val="0"/>
              </a:spcBef>
              <a:buNone/>
              <a:defRPr sz="800" b="1" i="0" u="none" strike="noStrike" cap="none">
                <a:solidFill>
                  <a:schemeClr val="lt2"/>
                </a:solidFill>
                <a:latin typeface="Arial"/>
                <a:ea typeface="Arial"/>
                <a:cs typeface="Arial"/>
                <a:sym typeface="Arial"/>
              </a:defRPr>
            </a:lvl2pPr>
            <a:lvl3pPr marL="0" marR="0" lvl="2" indent="0" algn="l" rtl="0">
              <a:spcBef>
                <a:spcPts val="0"/>
              </a:spcBef>
              <a:buNone/>
              <a:defRPr sz="800" b="1" i="0" u="none" strike="noStrike" cap="none">
                <a:solidFill>
                  <a:schemeClr val="lt2"/>
                </a:solidFill>
                <a:latin typeface="Arial"/>
                <a:ea typeface="Arial"/>
                <a:cs typeface="Arial"/>
                <a:sym typeface="Arial"/>
              </a:defRPr>
            </a:lvl3pPr>
            <a:lvl4pPr marL="0" marR="0" lvl="3" indent="0" algn="l" rtl="0">
              <a:spcBef>
                <a:spcPts val="0"/>
              </a:spcBef>
              <a:buNone/>
              <a:defRPr sz="800" b="1" i="0" u="none" strike="noStrike" cap="none">
                <a:solidFill>
                  <a:schemeClr val="lt2"/>
                </a:solidFill>
                <a:latin typeface="Arial"/>
                <a:ea typeface="Arial"/>
                <a:cs typeface="Arial"/>
                <a:sym typeface="Arial"/>
              </a:defRPr>
            </a:lvl4pPr>
            <a:lvl5pPr marL="0" marR="0" lvl="4" indent="0" algn="l" rtl="0">
              <a:spcBef>
                <a:spcPts val="0"/>
              </a:spcBef>
              <a:buNone/>
              <a:defRPr sz="800" b="1" i="0" u="none" strike="noStrike" cap="none">
                <a:solidFill>
                  <a:schemeClr val="lt2"/>
                </a:solidFill>
                <a:latin typeface="Arial"/>
                <a:ea typeface="Arial"/>
                <a:cs typeface="Arial"/>
                <a:sym typeface="Arial"/>
              </a:defRPr>
            </a:lvl5pPr>
            <a:lvl6pPr marL="0" marR="0" lvl="5" indent="0" algn="l" rtl="0">
              <a:spcBef>
                <a:spcPts val="0"/>
              </a:spcBef>
              <a:buNone/>
              <a:defRPr sz="800" b="1" i="0" u="none" strike="noStrike" cap="none">
                <a:solidFill>
                  <a:schemeClr val="lt2"/>
                </a:solidFill>
                <a:latin typeface="Arial"/>
                <a:ea typeface="Arial"/>
                <a:cs typeface="Arial"/>
                <a:sym typeface="Arial"/>
              </a:defRPr>
            </a:lvl6pPr>
            <a:lvl7pPr marL="0" marR="0" lvl="6" indent="0" algn="l" rtl="0">
              <a:spcBef>
                <a:spcPts val="0"/>
              </a:spcBef>
              <a:buNone/>
              <a:defRPr sz="800" b="1" i="0" u="none" strike="noStrike" cap="none">
                <a:solidFill>
                  <a:schemeClr val="lt2"/>
                </a:solidFill>
                <a:latin typeface="Arial"/>
                <a:ea typeface="Arial"/>
                <a:cs typeface="Arial"/>
                <a:sym typeface="Arial"/>
              </a:defRPr>
            </a:lvl7pPr>
            <a:lvl8pPr marL="0" marR="0" lvl="7" indent="0" algn="l" rtl="0">
              <a:spcBef>
                <a:spcPts val="0"/>
              </a:spcBef>
              <a:buNone/>
              <a:defRPr sz="800" b="1" i="0" u="none" strike="noStrike" cap="none">
                <a:solidFill>
                  <a:schemeClr val="lt2"/>
                </a:solidFill>
                <a:latin typeface="Arial"/>
                <a:ea typeface="Arial"/>
                <a:cs typeface="Arial"/>
                <a:sym typeface="Arial"/>
              </a:defRPr>
            </a:lvl8pPr>
            <a:lvl9pPr marL="0" marR="0" lvl="8" indent="0" algn="l" rtl="0">
              <a:spcBef>
                <a:spcPts val="0"/>
              </a:spcBef>
              <a:buNone/>
              <a:defRPr sz="800" b="1"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cxnSp>
        <p:nvCxnSpPr>
          <p:cNvPr id="43" name="Google Shape;43;p6"/>
          <p:cNvCxnSpPr/>
          <p:nvPr/>
        </p:nvCxnSpPr>
        <p:spPr>
          <a:xfrm>
            <a:off x="8506859" y="6520020"/>
            <a:ext cx="0" cy="86400"/>
          </a:xfrm>
          <a:prstGeom prst="straightConnector1">
            <a:avLst/>
          </a:prstGeom>
          <a:noFill/>
          <a:ln w="9525" cap="flat" cmpd="sng">
            <a:solidFill>
              <a:schemeClr val="lt2"/>
            </a:solidFill>
            <a:prstDash val="solid"/>
            <a:round/>
            <a:headEnd type="none" w="sm" len="sm"/>
            <a:tailEnd type="none" w="sm" len="sm"/>
          </a:ln>
        </p:spPr>
      </p:cxnSp>
      <p:sp>
        <p:nvSpPr>
          <p:cNvPr id="44" name="Google Shape;44;p6"/>
          <p:cNvSpPr txBox="1">
            <a:spLocks noGrp="1"/>
          </p:cNvSpPr>
          <p:nvPr>
            <p:ph type="ftr" idx="11"/>
          </p:nvPr>
        </p:nvSpPr>
        <p:spPr>
          <a:xfrm>
            <a:off x="6686316" y="6515931"/>
            <a:ext cx="1793100" cy="1104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SzPts val="1400"/>
              <a:buNone/>
              <a:defRPr sz="700" b="1" i="0" u="none" strike="noStrike" cap="none">
                <a:solidFill>
                  <a:schemeClr val="lt2"/>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48"/>
        <p:cNvGrpSpPr/>
        <p:nvPr/>
      </p:nvGrpSpPr>
      <p:grpSpPr>
        <a:xfrm>
          <a:off x="0" y="0"/>
          <a:ext cx="0" cy="0"/>
          <a:chOff x="0" y="0"/>
          <a:chExt cx="0" cy="0"/>
        </a:xfrm>
      </p:grpSpPr>
      <p:sp>
        <p:nvSpPr>
          <p:cNvPr id="249" name="Google Shape;249;p46"/>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50" name="Google Shape;250;p46"/>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51" name="Google Shape;251;p4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a:solidFill>
                  <a:srgbClr val="595959"/>
                </a:solidFill>
              </a:rPr>
              <a:pPr/>
              <a:t>‹#›</a:t>
            </a:fld>
            <a:endParaRPr>
              <a:solidFill>
                <a:srgbClr val="595959"/>
              </a:solidFill>
            </a:endParaRPr>
          </a:p>
        </p:txBody>
      </p:sp>
    </p:spTree>
    <p:extLst>
      <p:ext uri="{BB962C8B-B14F-4D97-AF65-F5344CB8AC3E}">
        <p14:creationId xmlns:p14="http://schemas.microsoft.com/office/powerpoint/2010/main" val="22944750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2"/>
        <p:cNvGrpSpPr/>
        <p:nvPr/>
      </p:nvGrpSpPr>
      <p:grpSpPr>
        <a:xfrm>
          <a:off x="0" y="0"/>
          <a:ext cx="0" cy="0"/>
          <a:chOff x="0" y="0"/>
          <a:chExt cx="0" cy="0"/>
        </a:xfrm>
      </p:grpSpPr>
      <p:sp>
        <p:nvSpPr>
          <p:cNvPr id="253" name="Google Shape;253;p4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a:solidFill>
                  <a:srgbClr val="595959"/>
                </a:solidFill>
              </a:rPr>
              <a:pPr/>
              <a:t>‹#›</a:t>
            </a:fld>
            <a:endParaRPr>
              <a:solidFill>
                <a:srgbClr val="595959"/>
              </a:solidFill>
            </a:endParaRPr>
          </a:p>
        </p:txBody>
      </p:sp>
    </p:spTree>
    <p:extLst>
      <p:ext uri="{BB962C8B-B14F-4D97-AF65-F5344CB8AC3E}">
        <p14:creationId xmlns:p14="http://schemas.microsoft.com/office/powerpoint/2010/main" val="1268577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Divider Option 2">
  <p:cSld name="Divider Option 2">
    <p:bg>
      <p:bgPr>
        <a:blipFill rotWithShape="1">
          <a:blip r:embed="rId2" cstate="print">
            <a:alphaModFix/>
            <a:extLst>
              <a:ext uri="{28A0092B-C50C-407E-A947-70E740481C1C}">
                <a14:useLocalDpi xmlns:a14="http://schemas.microsoft.com/office/drawing/2010/main"/>
              </a:ext>
            </a:extLst>
          </a:blip>
          <a:stretch>
            <a:fillRect/>
          </a:stretch>
        </a:blipFill>
        <a:effectLst/>
      </p:bgPr>
    </p:bg>
    <p:spTree>
      <p:nvGrpSpPr>
        <p:cNvPr id="1" name="Shape 47"/>
        <p:cNvGrpSpPr/>
        <p:nvPr/>
      </p:nvGrpSpPr>
      <p:grpSpPr>
        <a:xfrm>
          <a:off x="0" y="0"/>
          <a:ext cx="0" cy="0"/>
          <a:chOff x="0" y="0"/>
          <a:chExt cx="0" cy="0"/>
        </a:xfrm>
      </p:grpSpPr>
      <p:sp>
        <p:nvSpPr>
          <p:cNvPr id="48" name="Google Shape;48;p8"/>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ivider Option 3">
  <p:cSld name="Divider Option 3">
    <p:bg>
      <p:bgPr>
        <a:blipFill rotWithShape="1">
          <a:blip r:embed="rId2" cstate="print">
            <a:alphaModFix/>
            <a:extLst>
              <a:ext uri="{28A0092B-C50C-407E-A947-70E740481C1C}">
                <a14:useLocalDpi xmlns:a14="http://schemas.microsoft.com/office/drawing/2010/main"/>
              </a:ext>
            </a:extLst>
          </a:blip>
          <a:stretch>
            <a:fillRect/>
          </a:stretch>
        </a:blipFill>
        <a:effectLst/>
      </p:bgPr>
    </p:bg>
    <p:spTree>
      <p:nvGrpSpPr>
        <p:cNvPr id="1" name="Shape 49"/>
        <p:cNvGrpSpPr/>
        <p:nvPr/>
      </p:nvGrpSpPr>
      <p:grpSpPr>
        <a:xfrm>
          <a:off x="0" y="0"/>
          <a:ext cx="0" cy="0"/>
          <a:chOff x="0" y="0"/>
          <a:chExt cx="0" cy="0"/>
        </a:xfrm>
      </p:grpSpPr>
      <p:sp>
        <p:nvSpPr>
          <p:cNvPr id="50" name="Google Shape;50;p9"/>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Divider Option 4">
  <p:cSld name="Divider Option 4">
    <p:bg>
      <p:bgPr>
        <a:blipFill rotWithShape="1">
          <a:blip r:embed="rId2" cstate="print">
            <a:alphaModFix/>
            <a:extLst>
              <a:ext uri="{28A0092B-C50C-407E-A947-70E740481C1C}">
                <a14:useLocalDpi xmlns:a14="http://schemas.microsoft.com/office/drawing/2010/main"/>
              </a:ext>
            </a:extLst>
          </a:blip>
          <a:stretch>
            <a:fillRect/>
          </a:stretch>
        </a:blipFill>
        <a:effectLst/>
      </p:bgPr>
    </p:bg>
    <p:spTree>
      <p:nvGrpSpPr>
        <p:cNvPr id="1" name="Shape 51"/>
        <p:cNvGrpSpPr/>
        <p:nvPr/>
      </p:nvGrpSpPr>
      <p:grpSpPr>
        <a:xfrm>
          <a:off x="0" y="0"/>
          <a:ext cx="0" cy="0"/>
          <a:chOff x="0" y="0"/>
          <a:chExt cx="0" cy="0"/>
        </a:xfrm>
      </p:grpSpPr>
      <p:sp>
        <p:nvSpPr>
          <p:cNvPr id="52" name="Google Shape;52;p10"/>
          <p:cNvSpPr/>
          <p:nvPr/>
        </p:nvSpPr>
        <p:spPr>
          <a:xfrm>
            <a:off x="2619600" y="784570"/>
            <a:ext cx="3906900" cy="5422200"/>
          </a:xfrm>
          <a:custGeom>
            <a:avLst/>
            <a:gdLst/>
            <a:ahLst/>
            <a:cxnLst/>
            <a:rect l="l" t="t" r="r" b="b"/>
            <a:pathLst>
              <a:path w="120000" h="120000" extrusionOk="0">
                <a:moveTo>
                  <a:pt x="116779" y="73492"/>
                </a:moveTo>
                <a:cubicBezTo>
                  <a:pt x="119504" y="63571"/>
                  <a:pt x="120000" y="53492"/>
                  <a:pt x="118017" y="44285"/>
                </a:cubicBezTo>
                <a:cubicBezTo>
                  <a:pt x="117357" y="41190"/>
                  <a:pt x="116366" y="38095"/>
                  <a:pt x="115127" y="35238"/>
                </a:cubicBezTo>
                <a:cubicBezTo>
                  <a:pt x="108107" y="19285"/>
                  <a:pt x="92085" y="7380"/>
                  <a:pt x="72181" y="3333"/>
                </a:cubicBezTo>
                <a:cubicBezTo>
                  <a:pt x="55746" y="0"/>
                  <a:pt x="38981" y="2698"/>
                  <a:pt x="25189" y="10952"/>
                </a:cubicBezTo>
                <a:cubicBezTo>
                  <a:pt x="16434" y="16190"/>
                  <a:pt x="9745" y="22936"/>
                  <a:pt x="5863" y="30396"/>
                </a:cubicBezTo>
                <a:cubicBezTo>
                  <a:pt x="1486" y="38809"/>
                  <a:pt x="0" y="49523"/>
                  <a:pt x="1486" y="61507"/>
                </a:cubicBezTo>
                <a:cubicBezTo>
                  <a:pt x="2477" y="68333"/>
                  <a:pt x="4294" y="75079"/>
                  <a:pt x="7102" y="81349"/>
                </a:cubicBezTo>
                <a:cubicBezTo>
                  <a:pt x="7102" y="81428"/>
                  <a:pt x="7102" y="81428"/>
                  <a:pt x="7102" y="81428"/>
                </a:cubicBezTo>
                <a:cubicBezTo>
                  <a:pt x="13131" y="95158"/>
                  <a:pt x="22876" y="105793"/>
                  <a:pt x="35182" y="112063"/>
                </a:cubicBezTo>
                <a:cubicBezTo>
                  <a:pt x="49635" y="119444"/>
                  <a:pt x="65822" y="120000"/>
                  <a:pt x="80770" y="113730"/>
                </a:cubicBezTo>
                <a:cubicBezTo>
                  <a:pt x="98279" y="106507"/>
                  <a:pt x="111741" y="91428"/>
                  <a:pt x="116779" y="73492"/>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 name="Google Shape;53;p10"/>
          <p:cNvSpPr txBox="1">
            <a:spLocks noGrp="1"/>
          </p:cNvSpPr>
          <p:nvPr>
            <p:ph type="ctrTitle"/>
          </p:nvPr>
        </p:nvSpPr>
        <p:spPr>
          <a:xfrm>
            <a:off x="2753436" y="2973675"/>
            <a:ext cx="3623400" cy="1044000"/>
          </a:xfrm>
          <a:prstGeom prst="rect">
            <a:avLst/>
          </a:prstGeom>
          <a:noFill/>
          <a:ln>
            <a:noFill/>
          </a:ln>
        </p:spPr>
        <p:txBody>
          <a:bodyPr spcFirstLastPara="1" wrap="square" lIns="91425" tIns="91425" rIns="91425" bIns="91425" anchor="ctr" anchorCtr="0">
            <a:noAutofit/>
          </a:bodyPr>
          <a:lstStyle>
            <a:lvl1pPr marL="0" marR="0" lvl="0" indent="0" algn="ctr" rtl="0">
              <a:lnSpc>
                <a:spcPct val="105882"/>
              </a:lnSpc>
              <a:spcBef>
                <a:spcPts val="0"/>
              </a:spcBef>
              <a:spcAft>
                <a:spcPts val="0"/>
              </a:spcAft>
              <a:buClr>
                <a:schemeClr val="dk2"/>
              </a:buClr>
              <a:buSzPts val="1400"/>
              <a:buFont typeface="Times New Roman"/>
              <a:buNone/>
              <a:defRPr sz="3400" b="1" i="0" u="none" strike="noStrike" cap="none">
                <a:solidFill>
                  <a:schemeClr val="dk2"/>
                </a:solidFill>
                <a:latin typeface="Times New Roman"/>
                <a:ea typeface="Times New Roman"/>
                <a:cs typeface="Times New Roman"/>
                <a:sym typeface="Times New Roman"/>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4" name="Google Shape;54;p10"/>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ivider Option 5">
  <p:cSld name="Divider Option 5">
    <p:bg>
      <p:bgPr>
        <a:blipFill rotWithShape="1">
          <a:blip r:embed="rId2" cstate="print">
            <a:alphaModFix/>
            <a:extLst>
              <a:ext uri="{28A0092B-C50C-407E-A947-70E740481C1C}">
                <a14:useLocalDpi xmlns:a14="http://schemas.microsoft.com/office/drawing/2010/main"/>
              </a:ext>
            </a:extLst>
          </a:blip>
          <a:stretch>
            <a:fillRect/>
          </a:stretch>
        </a:blipFill>
        <a:effectLst/>
      </p:bgPr>
    </p:bg>
    <p:spTree>
      <p:nvGrpSpPr>
        <p:cNvPr id="1" name="Shape 55"/>
        <p:cNvGrpSpPr/>
        <p:nvPr/>
      </p:nvGrpSpPr>
      <p:grpSpPr>
        <a:xfrm>
          <a:off x="0" y="0"/>
          <a:ext cx="0" cy="0"/>
          <a:chOff x="0" y="0"/>
          <a:chExt cx="0" cy="0"/>
        </a:xfrm>
      </p:grpSpPr>
      <p:sp>
        <p:nvSpPr>
          <p:cNvPr id="56" name="Google Shape;56;p11"/>
          <p:cNvSpPr/>
          <p:nvPr/>
        </p:nvSpPr>
        <p:spPr>
          <a:xfrm>
            <a:off x="2619600" y="784570"/>
            <a:ext cx="3906900" cy="5422200"/>
          </a:xfrm>
          <a:custGeom>
            <a:avLst/>
            <a:gdLst/>
            <a:ahLst/>
            <a:cxnLst/>
            <a:rect l="l" t="t" r="r" b="b"/>
            <a:pathLst>
              <a:path w="120000" h="120000" extrusionOk="0">
                <a:moveTo>
                  <a:pt x="116779" y="73492"/>
                </a:moveTo>
                <a:cubicBezTo>
                  <a:pt x="119504" y="63571"/>
                  <a:pt x="120000" y="53492"/>
                  <a:pt x="118017" y="44285"/>
                </a:cubicBezTo>
                <a:cubicBezTo>
                  <a:pt x="117357" y="41190"/>
                  <a:pt x="116366" y="38095"/>
                  <a:pt x="115127" y="35238"/>
                </a:cubicBezTo>
                <a:cubicBezTo>
                  <a:pt x="108107" y="19285"/>
                  <a:pt x="92085" y="7380"/>
                  <a:pt x="72181" y="3333"/>
                </a:cubicBezTo>
                <a:cubicBezTo>
                  <a:pt x="55746" y="0"/>
                  <a:pt x="38981" y="2698"/>
                  <a:pt x="25189" y="10952"/>
                </a:cubicBezTo>
                <a:cubicBezTo>
                  <a:pt x="16434" y="16190"/>
                  <a:pt x="9745" y="22936"/>
                  <a:pt x="5863" y="30396"/>
                </a:cubicBezTo>
                <a:cubicBezTo>
                  <a:pt x="1486" y="38809"/>
                  <a:pt x="0" y="49523"/>
                  <a:pt x="1486" y="61507"/>
                </a:cubicBezTo>
                <a:cubicBezTo>
                  <a:pt x="2477" y="68333"/>
                  <a:pt x="4294" y="75079"/>
                  <a:pt x="7102" y="81349"/>
                </a:cubicBezTo>
                <a:cubicBezTo>
                  <a:pt x="7102" y="81428"/>
                  <a:pt x="7102" y="81428"/>
                  <a:pt x="7102" y="81428"/>
                </a:cubicBezTo>
                <a:cubicBezTo>
                  <a:pt x="13131" y="95158"/>
                  <a:pt x="22876" y="105793"/>
                  <a:pt x="35182" y="112063"/>
                </a:cubicBezTo>
                <a:cubicBezTo>
                  <a:pt x="49635" y="119444"/>
                  <a:pt x="65822" y="120000"/>
                  <a:pt x="80770" y="113730"/>
                </a:cubicBezTo>
                <a:cubicBezTo>
                  <a:pt x="98279" y="106507"/>
                  <a:pt x="111741" y="91428"/>
                  <a:pt x="116779" y="73492"/>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7" name="Google Shape;57;p11"/>
          <p:cNvSpPr txBox="1">
            <a:spLocks noGrp="1"/>
          </p:cNvSpPr>
          <p:nvPr>
            <p:ph type="ctrTitle"/>
          </p:nvPr>
        </p:nvSpPr>
        <p:spPr>
          <a:xfrm>
            <a:off x="2753436" y="2973675"/>
            <a:ext cx="3623400" cy="1044000"/>
          </a:xfrm>
          <a:prstGeom prst="rect">
            <a:avLst/>
          </a:prstGeom>
          <a:noFill/>
          <a:ln>
            <a:noFill/>
          </a:ln>
        </p:spPr>
        <p:txBody>
          <a:bodyPr spcFirstLastPara="1" wrap="square" lIns="91425" tIns="91425" rIns="91425" bIns="91425" anchor="ctr" anchorCtr="0">
            <a:noAutofit/>
          </a:bodyPr>
          <a:lstStyle>
            <a:lvl1pPr marL="0" marR="0" lvl="0" indent="0" algn="ctr" rtl="0">
              <a:lnSpc>
                <a:spcPct val="105882"/>
              </a:lnSpc>
              <a:spcBef>
                <a:spcPts val="0"/>
              </a:spcBef>
              <a:spcAft>
                <a:spcPts val="0"/>
              </a:spcAft>
              <a:buClr>
                <a:schemeClr val="dk2"/>
              </a:buClr>
              <a:buSzPts val="1400"/>
              <a:buFont typeface="Times New Roman"/>
              <a:buNone/>
              <a:defRPr sz="3400" b="1" i="0" u="none" strike="noStrike" cap="none">
                <a:solidFill>
                  <a:schemeClr val="dk2"/>
                </a:solidFill>
                <a:latin typeface="Times New Roman"/>
                <a:ea typeface="Times New Roman"/>
                <a:cs typeface="Times New Roman"/>
                <a:sym typeface="Times New Roman"/>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8" name="Google Shape;58;p11"/>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
        <p:cNvGrpSpPr/>
        <p:nvPr/>
      </p:nvGrpSpPr>
      <p:grpSpPr>
        <a:xfrm>
          <a:off x="0" y="0"/>
          <a:ext cx="0" cy="0"/>
          <a:chOff x="0" y="0"/>
          <a:chExt cx="0" cy="0"/>
        </a:xfrm>
      </p:grpSpPr>
      <p:sp>
        <p:nvSpPr>
          <p:cNvPr id="7" name="Google Shape;7;p1"/>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a:t>
            </a:fld>
            <a:endParaRPr sz="700">
              <a:solidFill>
                <a:srgbClr val="595959"/>
              </a:solidFill>
              <a:latin typeface="Open Sans"/>
              <a:ea typeface="Open Sans"/>
              <a:cs typeface="Open Sans"/>
              <a:sym typeface="Open Sans"/>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8" r:id="rId27"/>
    <p:sldLayoutId id="2147483680" r:id="rId28"/>
    <p:sldLayoutId id="2147483681"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09"/>
        <p:cNvGrpSpPr/>
        <p:nvPr/>
      </p:nvGrpSpPr>
      <p:grpSpPr>
        <a:xfrm>
          <a:off x="0" y="0"/>
          <a:ext cx="0" cy="0"/>
          <a:chOff x="0" y="0"/>
          <a:chExt cx="0" cy="0"/>
        </a:xfrm>
      </p:grpSpPr>
      <p:sp>
        <p:nvSpPr>
          <p:cNvPr id="210" name="Google Shape;210;p36"/>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11" name="Google Shape;211;p36"/>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212" name="Google Shape;212;p3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9"/>
        <p:cNvGrpSpPr/>
        <p:nvPr/>
      </p:nvGrpSpPr>
      <p:grpSpPr>
        <a:xfrm>
          <a:off x="0" y="0"/>
          <a:ext cx="0" cy="0"/>
          <a:chOff x="0" y="0"/>
          <a:chExt cx="0" cy="0"/>
        </a:xfrm>
      </p:grpSpPr>
      <p:sp>
        <p:nvSpPr>
          <p:cNvPr id="210" name="Google Shape;210;p36"/>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11" name="Google Shape;211;p36"/>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212" name="Google Shape;212;p3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fld id="{00000000-1234-1234-1234-123412341234}" type="slidenum">
              <a:rPr lang="en-GB">
                <a:solidFill>
                  <a:srgbClr val="595959"/>
                </a:solidFill>
              </a:rPr>
              <a:pPr/>
              <a:t>‹#›</a:t>
            </a:fld>
            <a:endParaRPr>
              <a:solidFill>
                <a:srgbClr val="595959"/>
              </a:solidFill>
            </a:endParaRPr>
          </a:p>
        </p:txBody>
      </p:sp>
    </p:spTree>
    <p:extLst>
      <p:ext uri="{BB962C8B-B14F-4D97-AF65-F5344CB8AC3E}">
        <p14:creationId xmlns:p14="http://schemas.microsoft.com/office/powerpoint/2010/main" val="3385656053"/>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0.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hyperlink" Target="https://qualifications.pearson.com/en/qualifications/btec-firsts/BTEC-Level-2-in-Art-and-Design-Skills.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0.xml"/><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0.xml"/><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image" Target="../media/image4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0.xml"/><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0.xml"/><Relationship Id="rId5" Type="http://schemas.openxmlformats.org/officeDocument/2006/relationships/image" Target="../media/image46.jpe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0.xml"/><Relationship Id="rId5" Type="http://schemas.openxmlformats.org/officeDocument/2006/relationships/image" Target="../media/image48.jpe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0.xml"/><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0.xml"/><Relationship Id="rId5" Type="http://schemas.openxmlformats.org/officeDocument/2006/relationships/image" Target="../media/image52.jpe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0.xml"/><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0.xml"/><Relationship Id="rId5" Type="http://schemas.openxmlformats.org/officeDocument/2006/relationships/image" Target="../media/image57.jpe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20.xml"/><Relationship Id="rId5" Type="http://schemas.openxmlformats.org/officeDocument/2006/relationships/image" Target="../media/image59.jpe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20.xml"/><Relationship Id="rId5" Type="http://schemas.openxmlformats.org/officeDocument/2006/relationships/image" Target="../media/image61.jpeg"/><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20.xml"/><Relationship Id="rId5" Type="http://schemas.openxmlformats.org/officeDocument/2006/relationships/image" Target="../media/image63.jpeg"/><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20.xml"/><Relationship Id="rId5" Type="http://schemas.openxmlformats.org/officeDocument/2006/relationships/image" Target="../media/image65.jpeg"/><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20.xml"/><Relationship Id="rId5" Type="http://schemas.openxmlformats.org/officeDocument/2006/relationships/image" Target="../media/image67.jpeg"/><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0.xml"/><Relationship Id="rId5" Type="http://schemas.openxmlformats.org/officeDocument/2006/relationships/image" Target="../media/image69.jpeg"/><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20.xml"/><Relationship Id="rId5" Type="http://schemas.openxmlformats.org/officeDocument/2006/relationships/image" Target="../media/image71.jpeg"/><Relationship Id="rId4"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20.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20.xml"/><Relationship Id="rId4" Type="http://schemas.openxmlformats.org/officeDocument/2006/relationships/image" Target="../media/image73.emf"/></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20.xml"/><Relationship Id="rId4" Type="http://schemas.openxmlformats.org/officeDocument/2006/relationships/image" Target="../media/image74.jpe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20.xml"/><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4EAE4"/>
        </a:solidFill>
        <a:effectLst/>
      </p:bgPr>
    </p:bg>
    <p:spTree>
      <p:nvGrpSpPr>
        <p:cNvPr id="1" name="Shape 258"/>
        <p:cNvGrpSpPr/>
        <p:nvPr/>
      </p:nvGrpSpPr>
      <p:grpSpPr>
        <a:xfrm>
          <a:off x="0" y="0"/>
          <a:ext cx="0" cy="0"/>
          <a:chOff x="0" y="0"/>
          <a:chExt cx="0" cy="0"/>
        </a:xfrm>
      </p:grpSpPr>
      <p:pic>
        <p:nvPicPr>
          <p:cNvPr id="9" name="Picture 8"/>
          <p:cNvPicPr/>
          <p:nvPr/>
        </p:nvPicPr>
        <p:blipFill rotWithShape="1">
          <a:blip r:embed="rId3" cstate="print">
            <a:extLst>
              <a:ext uri="{28A0092B-C50C-407E-A947-70E740481C1C}">
                <a14:useLocalDpi xmlns:a14="http://schemas.microsoft.com/office/drawing/2010/main"/>
              </a:ext>
            </a:extLst>
          </a:blip>
          <a:srcRect/>
          <a:stretch/>
        </p:blipFill>
        <p:spPr bwMode="auto">
          <a:xfrm>
            <a:off x="4558748" y="0"/>
            <a:ext cx="4585252" cy="6858000"/>
          </a:xfrm>
          <a:prstGeom prst="rect">
            <a:avLst/>
          </a:prstGeom>
          <a:ln>
            <a:noFill/>
          </a:ln>
          <a:effectLst>
            <a:outerShdw blurRad="292100" dist="139700" dir="2700000" algn="tl" rotWithShape="0">
              <a:srgbClr val="333333">
                <a:alpha val="65000"/>
              </a:srgbClr>
            </a:outerShdw>
          </a:effectLst>
        </p:spPr>
      </p:pic>
      <p:sp>
        <p:nvSpPr>
          <p:cNvPr id="259" name="Google Shape;259;p48"/>
          <p:cNvSpPr txBox="1">
            <a:spLocks noGrp="1"/>
          </p:cNvSpPr>
          <p:nvPr>
            <p:ph type="ctrTitle"/>
          </p:nvPr>
        </p:nvSpPr>
        <p:spPr>
          <a:xfrm>
            <a:off x="263900" y="1504924"/>
            <a:ext cx="3595879" cy="248261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Font typeface="Times New Roman"/>
              <a:buNone/>
            </a:pPr>
            <a:r>
              <a:rPr lang="en-GB" sz="3600" dirty="0">
                <a:solidFill>
                  <a:srgbClr val="003057"/>
                </a:solidFill>
                <a:latin typeface="Open Sans" panose="020B0606030504020204" pitchFamily="34" charset="0"/>
                <a:ea typeface="Open Sans" panose="020B0606030504020204" pitchFamily="34" charset="0"/>
                <a:cs typeface="Open Sans" panose="020B0606030504020204" pitchFamily="34" charset="0"/>
                <a:sym typeface="Playfair Display"/>
              </a:rPr>
              <a:t>BTEC Level 2 </a:t>
            </a:r>
            <a:br>
              <a:rPr lang="en-GB" sz="3600" dirty="0">
                <a:solidFill>
                  <a:srgbClr val="003057"/>
                </a:solidFill>
                <a:latin typeface="Open Sans" panose="020B0606030504020204" pitchFamily="34" charset="0"/>
                <a:ea typeface="Open Sans" panose="020B0606030504020204" pitchFamily="34" charset="0"/>
                <a:cs typeface="Open Sans" panose="020B0606030504020204" pitchFamily="34" charset="0"/>
                <a:sym typeface="Playfair Display"/>
              </a:rPr>
            </a:br>
            <a:r>
              <a:rPr lang="en-GB" sz="3600" dirty="0">
                <a:solidFill>
                  <a:srgbClr val="003057"/>
                </a:solidFill>
                <a:latin typeface="Open Sans" panose="020B0606030504020204" pitchFamily="34" charset="0"/>
                <a:ea typeface="Open Sans" panose="020B0606030504020204" pitchFamily="34" charset="0"/>
                <a:cs typeface="Open Sans" panose="020B0606030504020204" pitchFamily="34" charset="0"/>
                <a:sym typeface="Playfair Display"/>
              </a:rPr>
              <a:t>Art &amp; Design Skills</a:t>
            </a:r>
            <a:endParaRPr sz="3600" dirty="0">
              <a:solidFill>
                <a:srgbClr val="003057"/>
              </a:solidFill>
              <a:latin typeface="Open Sans" panose="020B0606030504020204" pitchFamily="34" charset="0"/>
              <a:ea typeface="Open Sans" panose="020B0606030504020204" pitchFamily="34" charset="0"/>
              <a:cs typeface="Open Sans" panose="020B0606030504020204" pitchFamily="34" charset="0"/>
              <a:sym typeface="Playfair Display"/>
            </a:endParaRPr>
          </a:p>
        </p:txBody>
      </p:sp>
      <p:sp>
        <p:nvSpPr>
          <p:cNvPr id="260" name="Google Shape;260;p48"/>
          <p:cNvSpPr txBox="1">
            <a:spLocks noGrp="1"/>
          </p:cNvSpPr>
          <p:nvPr>
            <p:ph type="subTitle" idx="1"/>
          </p:nvPr>
        </p:nvSpPr>
        <p:spPr>
          <a:xfrm>
            <a:off x="263900" y="3312918"/>
            <a:ext cx="4223259" cy="1313403"/>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FFFFFF"/>
              </a:buClr>
              <a:buFont typeface="Arial"/>
              <a:buNone/>
            </a:pPr>
            <a:endParaRPr lang="en-GB" sz="1800" b="0" i="0" u="none" strike="noStrike" cap="none" dirty="0">
              <a:solidFill>
                <a:srgbClr val="003057"/>
              </a:solidFill>
              <a:latin typeface="Open Sans"/>
              <a:ea typeface="Open Sans"/>
              <a:cs typeface="Open Sans"/>
              <a:sym typeface="Open Sans"/>
            </a:endParaRPr>
          </a:p>
          <a:p>
            <a:pPr marL="0" marR="0" lvl="0" indent="0" algn="l" rtl="0">
              <a:lnSpc>
                <a:spcPct val="115000"/>
              </a:lnSpc>
              <a:spcBef>
                <a:spcPts val="0"/>
              </a:spcBef>
              <a:spcAft>
                <a:spcPts val="0"/>
              </a:spcAft>
              <a:buClr>
                <a:srgbClr val="FFFFFF"/>
              </a:buClr>
              <a:buFont typeface="Arial"/>
              <a:buNone/>
            </a:pPr>
            <a:r>
              <a:rPr lang="en-GB" b="1" dirty="0">
                <a:solidFill>
                  <a:srgbClr val="003057"/>
                </a:solidFill>
                <a:latin typeface="Open Sans"/>
                <a:ea typeface="Open Sans"/>
                <a:cs typeface="Open Sans"/>
                <a:sym typeface="Open Sans"/>
              </a:rPr>
              <a:t>Sample Marked Learner Work</a:t>
            </a:r>
          </a:p>
          <a:p>
            <a:pPr lvl="0">
              <a:lnSpc>
                <a:spcPct val="115000"/>
              </a:lnSpc>
            </a:pPr>
            <a:r>
              <a:rPr lang="en-GB" dirty="0">
                <a:solidFill>
                  <a:srgbClr val="003057"/>
                </a:solidFill>
                <a:latin typeface="Open Sans"/>
                <a:ea typeface="Open Sans"/>
                <a:cs typeface="Open Sans"/>
                <a:sym typeface="Open Sans"/>
              </a:rPr>
              <a:t>A2: Art and Design Project</a:t>
            </a:r>
            <a:endParaRPr sz="1800" i="0" u="none" strike="noStrike" cap="none" dirty="0">
              <a:solidFill>
                <a:srgbClr val="003057"/>
              </a:solidFill>
              <a:latin typeface="Open Sans"/>
              <a:ea typeface="Open Sans"/>
              <a:cs typeface="Open Sans"/>
              <a:sym typeface="Open Sans"/>
            </a:endParaRPr>
          </a:p>
        </p:txBody>
      </p:sp>
      <p:cxnSp>
        <p:nvCxnSpPr>
          <p:cNvPr id="263" name="Google Shape;263;p48"/>
          <p:cNvCxnSpPr/>
          <p:nvPr/>
        </p:nvCxnSpPr>
        <p:spPr>
          <a:xfrm>
            <a:off x="8504756" y="6528499"/>
            <a:ext cx="0" cy="86400"/>
          </a:xfrm>
          <a:prstGeom prst="straightConnector1">
            <a:avLst/>
          </a:prstGeom>
          <a:noFill/>
          <a:ln w="9525" cap="flat" cmpd="sng">
            <a:solidFill>
              <a:schemeClr val="lt2"/>
            </a:solidFill>
            <a:prstDash val="solid"/>
            <a:round/>
            <a:headEnd type="none" w="sm" len="sm"/>
            <a:tailEnd type="none" w="sm" len="sm"/>
          </a:ln>
        </p:spPr>
      </p:cxnSp>
      <p:pic>
        <p:nvPicPr>
          <p:cNvPr id="264" name="Google Shape;264;p48"/>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74249" y="173698"/>
            <a:ext cx="1319651" cy="1042257"/>
          </a:xfrm>
          <a:prstGeom prst="rect">
            <a:avLst/>
          </a:prstGeom>
          <a:noFill/>
          <a:ln>
            <a:noFill/>
          </a:ln>
        </p:spPr>
      </p:pic>
      <p:sp>
        <p:nvSpPr>
          <p:cNvPr id="265" name="Google Shape;265;p48"/>
          <p:cNvSpPr txBox="1"/>
          <p:nvPr/>
        </p:nvSpPr>
        <p:spPr>
          <a:xfrm>
            <a:off x="263900" y="6410227"/>
            <a:ext cx="2070900" cy="27337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dirty="0">
                <a:solidFill>
                  <a:srgbClr val="003057"/>
                </a:solidFill>
                <a:latin typeface="Open Sans"/>
                <a:ea typeface="Open Sans"/>
                <a:cs typeface="Open Sans"/>
                <a:sym typeface="Open Sans"/>
              </a:rPr>
              <a:t>Version 1.0 – July 2020</a:t>
            </a:r>
            <a:endParaRPr sz="1100" dirty="0">
              <a:solidFill>
                <a:srgbClr val="003057"/>
              </a:solidFill>
              <a:latin typeface="Open Sans"/>
              <a:ea typeface="Open Sans"/>
              <a:cs typeface="Open Sans"/>
              <a:sym typeface="Open Sans"/>
            </a:endParaRPr>
          </a:p>
        </p:txBody>
      </p:sp>
    </p:spTree>
  </p:cSld>
  <p:clrMapOvr>
    <a:masterClrMapping/>
  </p:clrMapOvr>
  <p:transition spd="med">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10</a:t>
            </a:fld>
            <a:endParaRPr sz="700">
              <a:solidFill>
                <a:srgbClr val="595959"/>
              </a:solidFill>
              <a:latin typeface="Open Sans"/>
              <a:ea typeface="Open Sans"/>
              <a:cs typeface="Open Sans"/>
              <a:sym typeface="Open Sans"/>
            </a:endParaRPr>
          </a:p>
        </p:txBody>
      </p:sp>
      <p:sp>
        <p:nvSpPr>
          <p:cNvPr id="9" name="Title 1">
            <a:extLst>
              <a:ext uri="{FF2B5EF4-FFF2-40B4-BE49-F238E27FC236}">
                <a16:creationId xmlns:a16="http://schemas.microsoft.com/office/drawing/2014/main" id="{A917BC54-1E53-4271-93BB-7AA7BDC725FB}"/>
              </a:ext>
            </a:extLst>
          </p:cNvPr>
          <p:cNvSpPr>
            <a:spLocks noGrp="1"/>
          </p:cNvSpPr>
          <p:nvPr>
            <p:ph type="title"/>
          </p:nvPr>
        </p:nvSpPr>
        <p:spPr>
          <a:xfrm>
            <a:off x="343350" y="583988"/>
            <a:ext cx="8208300" cy="1096800"/>
          </a:xfrm>
        </p:spPr>
        <p:txBody>
          <a:bodyPr/>
          <a:lstStyle/>
          <a:p>
            <a:br>
              <a:rPr lang="en-GB" dirty="0">
                <a:solidFill>
                  <a:srgbClr val="FF0000"/>
                </a:solidFill>
              </a:rPr>
            </a:br>
            <a:endParaRPr lang="en-GB" dirty="0">
              <a:solidFill>
                <a:srgbClr val="FF0000"/>
              </a:solidFill>
            </a:endParaRPr>
          </a:p>
        </p:txBody>
      </p:sp>
      <p:pic>
        <p:nvPicPr>
          <p:cNvPr id="2" name="Picture 1" descr="Slide05.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1899" y="910764"/>
            <a:ext cx="8346549" cy="46949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834081"/>
      </p:ext>
    </p:extLst>
  </p:cSld>
  <p:clrMapOvr>
    <a:masterClrMapping/>
  </p:clrMapOvr>
  <p:transition spd="med">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11</a:t>
            </a:fld>
            <a:endParaRPr sz="700">
              <a:solidFill>
                <a:srgbClr val="595959"/>
              </a:solidFill>
              <a:latin typeface="Open Sans"/>
              <a:ea typeface="Open Sans"/>
              <a:cs typeface="Open Sans"/>
              <a:sym typeface="Open Sans"/>
            </a:endParaRPr>
          </a:p>
        </p:txBody>
      </p:sp>
      <p:sp>
        <p:nvSpPr>
          <p:cNvPr id="9" name="Title 1">
            <a:extLst>
              <a:ext uri="{FF2B5EF4-FFF2-40B4-BE49-F238E27FC236}">
                <a16:creationId xmlns:a16="http://schemas.microsoft.com/office/drawing/2014/main" id="{A917BC54-1E53-4271-93BB-7AA7BDC725FB}"/>
              </a:ext>
            </a:extLst>
          </p:cNvPr>
          <p:cNvSpPr>
            <a:spLocks noGrp="1"/>
          </p:cNvSpPr>
          <p:nvPr>
            <p:ph type="title"/>
          </p:nvPr>
        </p:nvSpPr>
        <p:spPr>
          <a:xfrm>
            <a:off x="343350" y="583988"/>
            <a:ext cx="8208300" cy="1096800"/>
          </a:xfrm>
        </p:spPr>
        <p:txBody>
          <a:bodyPr/>
          <a:lstStyle/>
          <a:p>
            <a:br>
              <a:rPr lang="en-GB" dirty="0">
                <a:solidFill>
                  <a:srgbClr val="FF0000"/>
                </a:solidFill>
              </a:rPr>
            </a:br>
            <a:endParaRPr lang="en-GB" dirty="0">
              <a:solidFill>
                <a:srgbClr val="FF0000"/>
              </a:solidFill>
            </a:endParaRPr>
          </a:p>
        </p:txBody>
      </p:sp>
      <p:pic>
        <p:nvPicPr>
          <p:cNvPr id="3" name="Picture 2" descr="Slide06.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9040" y="877671"/>
            <a:ext cx="8489374" cy="4775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834081"/>
      </p:ext>
    </p:extLst>
  </p:cSld>
  <p:clrMapOvr>
    <a:masterClrMapping/>
  </p:clrMapOvr>
  <p:transition spd="med">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12</a:t>
            </a:fld>
            <a:endParaRPr sz="700">
              <a:solidFill>
                <a:srgbClr val="595959"/>
              </a:solidFill>
              <a:latin typeface="Open Sans"/>
              <a:ea typeface="Open Sans"/>
              <a:cs typeface="Open Sans"/>
              <a:sym typeface="Open Sans"/>
            </a:endParaRPr>
          </a:p>
        </p:txBody>
      </p:sp>
      <p:sp>
        <p:nvSpPr>
          <p:cNvPr id="9" name="Title 1">
            <a:extLst>
              <a:ext uri="{FF2B5EF4-FFF2-40B4-BE49-F238E27FC236}">
                <a16:creationId xmlns:a16="http://schemas.microsoft.com/office/drawing/2014/main" id="{A917BC54-1E53-4271-93BB-7AA7BDC725FB}"/>
              </a:ext>
            </a:extLst>
          </p:cNvPr>
          <p:cNvSpPr>
            <a:spLocks noGrp="1"/>
          </p:cNvSpPr>
          <p:nvPr>
            <p:ph type="title"/>
          </p:nvPr>
        </p:nvSpPr>
        <p:spPr>
          <a:xfrm>
            <a:off x="343350" y="583988"/>
            <a:ext cx="8208300" cy="1096800"/>
          </a:xfrm>
        </p:spPr>
        <p:txBody>
          <a:bodyPr/>
          <a:lstStyle/>
          <a:p>
            <a:br>
              <a:rPr lang="en-GB" dirty="0">
                <a:solidFill>
                  <a:srgbClr val="FF0000"/>
                </a:solidFill>
              </a:rPr>
            </a:br>
            <a:endParaRPr lang="en-GB" dirty="0">
              <a:solidFill>
                <a:srgbClr val="FF0000"/>
              </a:solidFill>
            </a:endParaRPr>
          </a:p>
        </p:txBody>
      </p:sp>
      <p:pic>
        <p:nvPicPr>
          <p:cNvPr id="3" name="Picture 2" descr="Slide07.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3855" y="883092"/>
            <a:ext cx="8356288" cy="4700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834081"/>
      </p:ext>
    </p:extLst>
  </p:cSld>
  <p:clrMapOvr>
    <a:masterClrMapping/>
  </p:clrMapOvr>
  <p:transition spd="med">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13</a:t>
            </a:fld>
            <a:endParaRPr sz="700">
              <a:solidFill>
                <a:srgbClr val="595959"/>
              </a:solidFill>
              <a:latin typeface="Open Sans"/>
              <a:ea typeface="Open Sans"/>
              <a:cs typeface="Open Sans"/>
              <a:sym typeface="Open Sans"/>
            </a:endParaRPr>
          </a:p>
        </p:txBody>
      </p:sp>
      <p:sp>
        <p:nvSpPr>
          <p:cNvPr id="9" name="Title 1">
            <a:extLst>
              <a:ext uri="{FF2B5EF4-FFF2-40B4-BE49-F238E27FC236}">
                <a16:creationId xmlns:a16="http://schemas.microsoft.com/office/drawing/2014/main" id="{A917BC54-1E53-4271-93BB-7AA7BDC725FB}"/>
              </a:ext>
            </a:extLst>
          </p:cNvPr>
          <p:cNvSpPr>
            <a:spLocks noGrp="1"/>
          </p:cNvSpPr>
          <p:nvPr>
            <p:ph type="title"/>
          </p:nvPr>
        </p:nvSpPr>
        <p:spPr>
          <a:xfrm>
            <a:off x="343350" y="583988"/>
            <a:ext cx="8208300" cy="1096800"/>
          </a:xfrm>
        </p:spPr>
        <p:txBody>
          <a:bodyPr/>
          <a:lstStyle/>
          <a:p>
            <a:br>
              <a:rPr lang="en-GB" dirty="0">
                <a:solidFill>
                  <a:srgbClr val="FF0000"/>
                </a:solidFill>
              </a:rPr>
            </a:br>
            <a:endParaRPr lang="en-GB" dirty="0">
              <a:solidFill>
                <a:srgbClr val="FF0000"/>
              </a:solidFill>
            </a:endParaRPr>
          </a:p>
        </p:txBody>
      </p:sp>
      <p:pic>
        <p:nvPicPr>
          <p:cNvPr id="3" name="Picture 2" descr="Slide08.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2644" y="870249"/>
            <a:ext cx="8436173" cy="4745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834081"/>
      </p:ext>
    </p:extLst>
  </p:cSld>
  <p:clrMapOvr>
    <a:masterClrMapping/>
  </p:clrMapOvr>
  <p:transition spd="med">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14</a:t>
            </a:fld>
            <a:endParaRPr sz="700">
              <a:solidFill>
                <a:srgbClr val="595959"/>
              </a:solidFill>
              <a:latin typeface="Open Sans"/>
              <a:ea typeface="Open Sans"/>
              <a:cs typeface="Open Sans"/>
              <a:sym typeface="Open Sans"/>
            </a:endParaRPr>
          </a:p>
        </p:txBody>
      </p:sp>
      <p:sp>
        <p:nvSpPr>
          <p:cNvPr id="9" name="Title 1">
            <a:extLst>
              <a:ext uri="{FF2B5EF4-FFF2-40B4-BE49-F238E27FC236}">
                <a16:creationId xmlns:a16="http://schemas.microsoft.com/office/drawing/2014/main" id="{A917BC54-1E53-4271-93BB-7AA7BDC725FB}"/>
              </a:ext>
            </a:extLst>
          </p:cNvPr>
          <p:cNvSpPr>
            <a:spLocks noGrp="1"/>
          </p:cNvSpPr>
          <p:nvPr>
            <p:ph type="title"/>
          </p:nvPr>
        </p:nvSpPr>
        <p:spPr>
          <a:xfrm>
            <a:off x="343350" y="583988"/>
            <a:ext cx="8208300" cy="1096800"/>
          </a:xfrm>
        </p:spPr>
        <p:txBody>
          <a:bodyPr/>
          <a:lstStyle/>
          <a:p>
            <a:br>
              <a:rPr lang="en-GB" dirty="0">
                <a:solidFill>
                  <a:srgbClr val="FF0000"/>
                </a:solidFill>
              </a:rPr>
            </a:br>
            <a:endParaRPr lang="en-GB" dirty="0">
              <a:solidFill>
                <a:srgbClr val="FF0000"/>
              </a:solidFill>
            </a:endParaRPr>
          </a:p>
        </p:txBody>
      </p:sp>
      <p:pic>
        <p:nvPicPr>
          <p:cNvPr id="3" name="Picture 2" descr="Slide09.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9995" y="877674"/>
            <a:ext cx="8436173" cy="4745348"/>
          </a:xfrm>
          <a:prstGeom prst="rect">
            <a:avLst/>
          </a:prstGeom>
        </p:spPr>
      </p:pic>
    </p:spTree>
    <p:extLst>
      <p:ext uri="{BB962C8B-B14F-4D97-AF65-F5344CB8AC3E}">
        <p14:creationId xmlns:p14="http://schemas.microsoft.com/office/powerpoint/2010/main" val="275834081"/>
      </p:ext>
    </p:extLst>
  </p:cSld>
  <p:clrMapOvr>
    <a:masterClrMapping/>
  </p:clrMapOvr>
  <p:transition spd="med">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15</a:t>
            </a:fld>
            <a:endParaRPr sz="700">
              <a:solidFill>
                <a:srgbClr val="595959"/>
              </a:solidFill>
              <a:latin typeface="Open Sans"/>
              <a:ea typeface="Open Sans"/>
              <a:cs typeface="Open Sans"/>
              <a:sym typeface="Open Sans"/>
            </a:endParaRPr>
          </a:p>
        </p:txBody>
      </p:sp>
      <p:sp>
        <p:nvSpPr>
          <p:cNvPr id="9" name="Title 1">
            <a:extLst>
              <a:ext uri="{FF2B5EF4-FFF2-40B4-BE49-F238E27FC236}">
                <a16:creationId xmlns:a16="http://schemas.microsoft.com/office/drawing/2014/main" id="{A917BC54-1E53-4271-93BB-7AA7BDC725FB}"/>
              </a:ext>
            </a:extLst>
          </p:cNvPr>
          <p:cNvSpPr>
            <a:spLocks noGrp="1"/>
          </p:cNvSpPr>
          <p:nvPr>
            <p:ph type="title"/>
          </p:nvPr>
        </p:nvSpPr>
        <p:spPr>
          <a:xfrm>
            <a:off x="343350" y="583988"/>
            <a:ext cx="8208300" cy="1096800"/>
          </a:xfrm>
        </p:spPr>
        <p:txBody>
          <a:bodyPr/>
          <a:lstStyle/>
          <a:p>
            <a:br>
              <a:rPr lang="en-GB" dirty="0">
                <a:solidFill>
                  <a:srgbClr val="FF0000"/>
                </a:solidFill>
              </a:rPr>
            </a:br>
            <a:endParaRPr lang="en-GB" dirty="0">
              <a:solidFill>
                <a:srgbClr val="FF0000"/>
              </a:solidFill>
            </a:endParaRPr>
          </a:p>
        </p:txBody>
      </p:sp>
      <p:pic>
        <p:nvPicPr>
          <p:cNvPr id="3" name="Picture 2" descr="Slide10.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1050" y="877674"/>
            <a:ext cx="8386443" cy="47173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834081"/>
      </p:ext>
    </p:extLst>
  </p:cSld>
  <p:clrMapOvr>
    <a:masterClrMapping/>
  </p:clrMapOvr>
  <p:transition spd="med">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16</a:t>
            </a:fld>
            <a:endParaRPr sz="700">
              <a:solidFill>
                <a:srgbClr val="595959"/>
              </a:solidFill>
              <a:latin typeface="Open Sans"/>
              <a:ea typeface="Open Sans"/>
              <a:cs typeface="Open Sans"/>
              <a:sym typeface="Open Sans"/>
            </a:endParaRPr>
          </a:p>
        </p:txBody>
      </p:sp>
      <p:sp>
        <p:nvSpPr>
          <p:cNvPr id="9" name="Title 1">
            <a:extLst>
              <a:ext uri="{FF2B5EF4-FFF2-40B4-BE49-F238E27FC236}">
                <a16:creationId xmlns:a16="http://schemas.microsoft.com/office/drawing/2014/main" id="{A917BC54-1E53-4271-93BB-7AA7BDC725FB}"/>
              </a:ext>
            </a:extLst>
          </p:cNvPr>
          <p:cNvSpPr>
            <a:spLocks noGrp="1"/>
          </p:cNvSpPr>
          <p:nvPr>
            <p:ph type="title"/>
          </p:nvPr>
        </p:nvSpPr>
        <p:spPr>
          <a:xfrm>
            <a:off x="343350" y="583988"/>
            <a:ext cx="8208300" cy="1096800"/>
          </a:xfrm>
        </p:spPr>
        <p:txBody>
          <a:bodyPr/>
          <a:lstStyle/>
          <a:p>
            <a:br>
              <a:rPr lang="en-GB" dirty="0">
                <a:solidFill>
                  <a:srgbClr val="FF0000"/>
                </a:solidFill>
              </a:rPr>
            </a:br>
            <a:endParaRPr lang="en-GB" dirty="0">
              <a:solidFill>
                <a:srgbClr val="FF0000"/>
              </a:solidFill>
            </a:endParaRPr>
          </a:p>
        </p:txBody>
      </p:sp>
      <p:pic>
        <p:nvPicPr>
          <p:cNvPr id="7" name="Picture 6" descr="A screenshot of text&#10;&#10;Description automatically generated">
            <a:extLst>
              <a:ext uri="{FF2B5EF4-FFF2-40B4-BE49-F238E27FC236}">
                <a16:creationId xmlns:a16="http://schemas.microsoft.com/office/drawing/2014/main" id="{C41F4696-0E39-4E54-9CA9-398FA319D676}"/>
              </a:ext>
            </a:extLst>
          </p:cNvPr>
          <p:cNvPicPr>
            <a:picLocks noChangeAspect="1"/>
          </p:cNvPicPr>
          <p:nvPr/>
        </p:nvPicPr>
        <p:blipFill>
          <a:blip r:embed="rId4"/>
          <a:stretch>
            <a:fillRect/>
          </a:stretch>
        </p:blipFill>
        <p:spPr>
          <a:xfrm>
            <a:off x="153332" y="759663"/>
            <a:ext cx="8921967" cy="5190963"/>
          </a:xfrm>
          <a:prstGeom prst="rect">
            <a:avLst/>
          </a:prstGeom>
        </p:spPr>
      </p:pic>
    </p:spTree>
    <p:extLst>
      <p:ext uri="{BB962C8B-B14F-4D97-AF65-F5344CB8AC3E}">
        <p14:creationId xmlns:p14="http://schemas.microsoft.com/office/powerpoint/2010/main" val="3333386874"/>
      </p:ext>
    </p:extLst>
  </p:cSld>
  <p:clrMapOvr>
    <a:masterClrMapping/>
  </p:clrMapOvr>
  <p:transition spd="med">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17</a:t>
            </a:fld>
            <a:endParaRPr sz="700">
              <a:solidFill>
                <a:srgbClr val="595959"/>
              </a:solidFill>
              <a:latin typeface="Open Sans"/>
              <a:ea typeface="Open Sans"/>
              <a:cs typeface="Open Sans"/>
              <a:sym typeface="Open Sans"/>
            </a:endParaRPr>
          </a:p>
        </p:txBody>
      </p:sp>
      <p:sp>
        <p:nvSpPr>
          <p:cNvPr id="8" name="TextBox 7"/>
          <p:cNvSpPr txBox="1"/>
          <p:nvPr/>
        </p:nvSpPr>
        <p:spPr>
          <a:xfrm>
            <a:off x="410533" y="179585"/>
            <a:ext cx="1507344" cy="553998"/>
          </a:xfrm>
          <a:prstGeom prst="rect">
            <a:avLst/>
          </a:prstGeom>
          <a:noFill/>
        </p:spPr>
        <p:txBody>
          <a:bodyPr wrap="none" rtlCol="0">
            <a:spAutoFit/>
          </a:bodyPr>
          <a:lstStyle/>
          <a:p>
            <a:r>
              <a:rPr lang="en-US" sz="1600" b="1" dirty="0">
                <a:solidFill>
                  <a:schemeClr val="tx2">
                    <a:lumMod val="75000"/>
                    <a:lumOff val="25000"/>
                  </a:schemeClr>
                </a:solidFill>
                <a:latin typeface="Open Sans"/>
                <a:cs typeface="Open Sans"/>
              </a:rPr>
              <a:t>Learner Work</a:t>
            </a:r>
          </a:p>
          <a:p>
            <a:endParaRPr lang="en-US" dirty="0"/>
          </a:p>
        </p:txBody>
      </p:sp>
      <p:pic>
        <p:nvPicPr>
          <p:cNvPr id="2" name="Picture 1" descr="IMG_0095.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0586" y="615740"/>
            <a:ext cx="8390257" cy="5593504"/>
          </a:xfrm>
          <a:prstGeom prst="rect">
            <a:avLst/>
          </a:prstGeom>
        </p:spPr>
      </p:pic>
    </p:spTree>
    <p:extLst>
      <p:ext uri="{BB962C8B-B14F-4D97-AF65-F5344CB8AC3E}">
        <p14:creationId xmlns:p14="http://schemas.microsoft.com/office/powerpoint/2010/main" val="984754268"/>
      </p:ext>
    </p:extLst>
  </p:cSld>
  <p:clrMapOvr>
    <a:masterClrMapping/>
  </p:clrMapOvr>
  <p:transition spd="med">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18</a:t>
            </a:fld>
            <a:endParaRPr sz="700">
              <a:solidFill>
                <a:srgbClr val="595959"/>
              </a:solidFill>
              <a:latin typeface="Open Sans"/>
              <a:ea typeface="Open Sans"/>
              <a:cs typeface="Open Sans"/>
              <a:sym typeface="Open Sans"/>
            </a:endParaRPr>
          </a:p>
        </p:txBody>
      </p:sp>
      <p:pic>
        <p:nvPicPr>
          <p:cNvPr id="2" name="Picture 1" descr="IMG_0096.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270323" y="1524753"/>
            <a:ext cx="5723783" cy="3815855"/>
          </a:xfrm>
          <a:prstGeom prst="rect">
            <a:avLst/>
          </a:prstGeom>
        </p:spPr>
      </p:pic>
      <p:pic>
        <p:nvPicPr>
          <p:cNvPr id="3" name="Picture 2" descr="IMG_0097.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3727153" y="1549170"/>
            <a:ext cx="5667740" cy="3778493"/>
          </a:xfrm>
          <a:prstGeom prst="rect">
            <a:avLst/>
          </a:prstGeom>
        </p:spPr>
      </p:pic>
    </p:spTree>
    <p:extLst>
      <p:ext uri="{BB962C8B-B14F-4D97-AF65-F5344CB8AC3E}">
        <p14:creationId xmlns:p14="http://schemas.microsoft.com/office/powerpoint/2010/main" val="2364609859"/>
      </p:ext>
    </p:extLst>
  </p:cSld>
  <p:clrMapOvr>
    <a:masterClrMapping/>
  </p:clrMapOvr>
  <p:transition spd="med">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19</a:t>
            </a:fld>
            <a:endParaRPr sz="700">
              <a:solidFill>
                <a:srgbClr val="595959"/>
              </a:solidFill>
              <a:latin typeface="Open Sans"/>
              <a:ea typeface="Open Sans"/>
              <a:cs typeface="Open Sans"/>
              <a:sym typeface="Open Sans"/>
            </a:endParaRPr>
          </a:p>
        </p:txBody>
      </p:sp>
      <p:pic>
        <p:nvPicPr>
          <p:cNvPr id="2" name="Picture 1" descr="IMG_0098.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267820" y="1539204"/>
            <a:ext cx="5683154" cy="3788769"/>
          </a:xfrm>
          <a:prstGeom prst="rect">
            <a:avLst/>
          </a:prstGeom>
        </p:spPr>
      </p:pic>
      <p:pic>
        <p:nvPicPr>
          <p:cNvPr id="3" name="Picture 2" descr="IMG_0099.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3699284" y="1548968"/>
            <a:ext cx="5663555" cy="3775703"/>
          </a:xfrm>
          <a:prstGeom prst="rect">
            <a:avLst/>
          </a:prstGeom>
        </p:spPr>
      </p:pic>
    </p:spTree>
    <p:extLst>
      <p:ext uri="{BB962C8B-B14F-4D97-AF65-F5344CB8AC3E}">
        <p14:creationId xmlns:p14="http://schemas.microsoft.com/office/powerpoint/2010/main" val="856450638"/>
      </p:ext>
    </p:extLst>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2</a:t>
            </a:fld>
            <a:endParaRPr sz="700">
              <a:solidFill>
                <a:srgbClr val="595959"/>
              </a:solidFill>
              <a:latin typeface="Open Sans"/>
              <a:ea typeface="Open Sans"/>
              <a:cs typeface="Open Sans"/>
              <a:sym typeface="Open Sans"/>
            </a:endParaRPr>
          </a:p>
        </p:txBody>
      </p:sp>
      <p:sp>
        <p:nvSpPr>
          <p:cNvPr id="3" name="TextBox 2"/>
          <p:cNvSpPr txBox="1"/>
          <p:nvPr/>
        </p:nvSpPr>
        <p:spPr>
          <a:xfrm>
            <a:off x="383373" y="723110"/>
            <a:ext cx="8352848" cy="5201423"/>
          </a:xfrm>
          <a:prstGeom prst="rect">
            <a:avLst/>
          </a:prstGeom>
          <a:noFill/>
        </p:spPr>
        <p:txBody>
          <a:bodyPr wrap="square" rtlCol="0">
            <a:spAutoFit/>
          </a:bodyPr>
          <a:lstStyle/>
          <a:p>
            <a:endParaRPr lang="en-US" sz="1200" dirty="0">
              <a:latin typeface="Open sans"/>
              <a:cs typeface="Open sans"/>
            </a:endParaRPr>
          </a:p>
          <a:p>
            <a:endParaRPr lang="en-US" sz="12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latin typeface="Open sans"/>
              <a:cs typeface="Open sans"/>
            </a:endParaRPr>
          </a:p>
          <a:p>
            <a:r>
              <a:rPr lang="en-US" b="1" dirty="0">
                <a:latin typeface="Open sans"/>
                <a:cs typeface="Open sans"/>
              </a:rPr>
              <a:t>You will need to refer to the appropriate specification alongside these sample materials. </a:t>
            </a:r>
          </a:p>
          <a:p>
            <a:endParaRPr lang="en-US" b="1" dirty="0">
              <a:latin typeface="Open sans"/>
              <a:cs typeface="Open sans"/>
            </a:endParaRPr>
          </a:p>
          <a:p>
            <a:r>
              <a:rPr lang="en-US" b="1" dirty="0">
                <a:latin typeface="Open sans"/>
                <a:cs typeface="Open sans"/>
              </a:rPr>
              <a:t>The specification for the BTEC Level 2 in Art and Design Skills can be found by typing the following into your web browser: </a:t>
            </a:r>
          </a:p>
          <a:p>
            <a:endParaRPr lang="en-US" b="1" dirty="0"/>
          </a:p>
          <a:p>
            <a:endParaRPr lang="en-US" dirty="0"/>
          </a:p>
          <a:p>
            <a:r>
              <a:rPr lang="en-GB" dirty="0">
                <a:hlinkClick r:id="rId4"/>
              </a:rPr>
              <a:t>https://qualifications.pearson.com/en/qualifications/btec-firsts/BTEC-Level-2-in-Art-and-Design-Skills.html</a:t>
            </a:r>
            <a:endParaRPr lang="en-GB" dirty="0"/>
          </a:p>
          <a:p>
            <a:endParaRPr lang="en-US" dirty="0"/>
          </a:p>
          <a:p>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523991407"/>
              </p:ext>
            </p:extLst>
          </p:nvPr>
        </p:nvGraphicFramePr>
        <p:xfrm>
          <a:off x="449022" y="627338"/>
          <a:ext cx="7544101" cy="2595880"/>
        </p:xfrm>
        <a:graphic>
          <a:graphicData uri="http://schemas.openxmlformats.org/drawingml/2006/table">
            <a:tbl>
              <a:tblPr firstRow="1" bandRow="1">
                <a:tableStyleId>{E2522ABF-4430-4345-926A-8C17301C0D87}</a:tableStyleId>
              </a:tblPr>
              <a:tblGrid>
                <a:gridCol w="303163">
                  <a:extLst>
                    <a:ext uri="{9D8B030D-6E8A-4147-A177-3AD203B41FA5}">
                      <a16:colId xmlns:a16="http://schemas.microsoft.com/office/drawing/2014/main" val="20000"/>
                    </a:ext>
                  </a:extLst>
                </a:gridCol>
                <a:gridCol w="6203187">
                  <a:extLst>
                    <a:ext uri="{9D8B030D-6E8A-4147-A177-3AD203B41FA5}">
                      <a16:colId xmlns:a16="http://schemas.microsoft.com/office/drawing/2014/main" val="20001"/>
                    </a:ext>
                  </a:extLst>
                </a:gridCol>
                <a:gridCol w="1037751">
                  <a:extLst>
                    <a:ext uri="{9D8B030D-6E8A-4147-A177-3AD203B41FA5}">
                      <a16:colId xmlns:a16="http://schemas.microsoft.com/office/drawing/2014/main" val="20002"/>
                    </a:ext>
                  </a:extLst>
                </a:gridCol>
              </a:tblGrid>
              <a:tr h="370840">
                <a:tc>
                  <a:txBody>
                    <a:bodyPr/>
                    <a:lstStyle/>
                    <a:p>
                      <a:endParaRPr lang="en-US" dirty="0">
                        <a:solidFill>
                          <a:srgbClr val="000000"/>
                        </a:solidFill>
                      </a:endParaRP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endParaRPr lang="en-US" dirty="0"/>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US" dirty="0"/>
                        <a:t>Page</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US" dirty="0">
                          <a:solidFill>
                            <a:srgbClr val="000000"/>
                          </a:solidFill>
                        </a:rPr>
                        <a:t>1</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US" dirty="0">
                          <a:solidFill>
                            <a:srgbClr val="000000"/>
                          </a:solidFill>
                        </a:rPr>
                        <a:t>Introduction</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US" dirty="0">
                          <a:solidFill>
                            <a:srgbClr val="000000"/>
                          </a:solidFill>
                        </a:rPr>
                        <a:t>3</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lang="en-US" dirty="0">
                          <a:solidFill>
                            <a:srgbClr val="000000"/>
                          </a:solidFill>
                        </a:rPr>
                        <a:t>2</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US" dirty="0">
                          <a:solidFill>
                            <a:srgbClr val="000000"/>
                          </a:solidFill>
                        </a:rPr>
                        <a:t>Commentary</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US" dirty="0">
                          <a:solidFill>
                            <a:srgbClr val="000000"/>
                          </a:solidFill>
                        </a:rPr>
                        <a:t>4</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US" dirty="0">
                          <a:solidFill>
                            <a:srgbClr val="000000"/>
                          </a:solidFill>
                        </a:rPr>
                        <a:t>3</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1257300" marR="0" indent="-125730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000000"/>
                          </a:solidFill>
                        </a:rPr>
                        <a:t>Assignment </a:t>
                      </a:r>
                      <a:r>
                        <a:rPr lang="en-GB" dirty="0">
                          <a:solidFill>
                            <a:srgbClr val="000000"/>
                          </a:solidFill>
                        </a:rPr>
                        <a:t>Brief </a:t>
                      </a:r>
                      <a:r>
                        <a:rPr lang="mr-IN" dirty="0">
                          <a:solidFill>
                            <a:srgbClr val="000000"/>
                          </a:solidFill>
                        </a:rPr>
                        <a:t>–</a:t>
                      </a:r>
                      <a:r>
                        <a:rPr lang="en-GB" dirty="0">
                          <a:solidFill>
                            <a:srgbClr val="000000"/>
                          </a:solidFill>
                        </a:rPr>
                        <a:t> Op and Pop</a:t>
                      </a:r>
                      <a:endParaRPr lang="en-US" dirty="0">
                        <a:solidFill>
                          <a:srgbClr val="000000"/>
                        </a:solidFill>
                      </a:endParaRP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US" dirty="0">
                          <a:solidFill>
                            <a:srgbClr val="000000"/>
                          </a:solidFill>
                        </a:rPr>
                        <a:t>6</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r>
                        <a:rPr lang="en-US" dirty="0">
                          <a:solidFill>
                            <a:srgbClr val="000000"/>
                          </a:solidFill>
                        </a:rPr>
                        <a:t>4</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000000"/>
                          </a:solidFill>
                        </a:rPr>
                        <a:t>Learner work</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US" dirty="0">
                          <a:solidFill>
                            <a:srgbClr val="000000"/>
                          </a:solidFill>
                        </a:rPr>
                        <a:t>17</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r>
                        <a:rPr lang="en-US" dirty="0">
                          <a:solidFill>
                            <a:srgbClr val="000000"/>
                          </a:solidFill>
                        </a:rPr>
                        <a:t>6</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000000"/>
                          </a:solidFill>
                        </a:rPr>
                        <a:t>Record of Practical Activity</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US" dirty="0">
                          <a:solidFill>
                            <a:srgbClr val="000000"/>
                          </a:solidFill>
                        </a:rPr>
                        <a:t>43</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0840">
                <a:tc>
                  <a:txBody>
                    <a:bodyPr/>
                    <a:lstStyle/>
                    <a:p>
                      <a:r>
                        <a:rPr lang="en-US" dirty="0">
                          <a:solidFill>
                            <a:srgbClr val="000000"/>
                          </a:solidFill>
                        </a:rPr>
                        <a:t>7</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000000"/>
                          </a:solidFill>
                        </a:rPr>
                        <a:t>Assessment Record Sheet</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US" dirty="0">
                          <a:solidFill>
                            <a:srgbClr val="000000"/>
                          </a:solidFill>
                        </a:rPr>
                        <a:t>44</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4" name="TextBox 3"/>
          <p:cNvSpPr txBox="1"/>
          <p:nvPr/>
        </p:nvSpPr>
        <p:spPr>
          <a:xfrm>
            <a:off x="410533" y="166759"/>
            <a:ext cx="1073731" cy="553998"/>
          </a:xfrm>
          <a:prstGeom prst="rect">
            <a:avLst/>
          </a:prstGeom>
          <a:noFill/>
        </p:spPr>
        <p:txBody>
          <a:bodyPr wrap="none" rtlCol="0">
            <a:spAutoFit/>
          </a:bodyPr>
          <a:lstStyle/>
          <a:p>
            <a:r>
              <a:rPr lang="en-US" sz="1600" b="1" dirty="0">
                <a:solidFill>
                  <a:srgbClr val="006AC1"/>
                </a:solidFill>
                <a:latin typeface="Open sans"/>
                <a:cs typeface="Open sans"/>
              </a:rPr>
              <a:t>Contents</a:t>
            </a:r>
          </a:p>
          <a:p>
            <a:endParaRPr lang="en-US" dirty="0"/>
          </a:p>
        </p:txBody>
      </p:sp>
    </p:spTree>
    <p:extLst>
      <p:ext uri="{BB962C8B-B14F-4D97-AF65-F5344CB8AC3E}">
        <p14:creationId xmlns:p14="http://schemas.microsoft.com/office/powerpoint/2010/main" val="1300281535"/>
      </p:ext>
    </p:extLst>
  </p:cSld>
  <p:clrMapOvr>
    <a:masterClrMapping/>
  </p:clrMapOvr>
  <p:transition spd="med">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20</a:t>
            </a:fld>
            <a:endParaRPr sz="700">
              <a:solidFill>
                <a:srgbClr val="595959"/>
              </a:solidFill>
              <a:latin typeface="Open Sans"/>
              <a:ea typeface="Open Sans"/>
              <a:cs typeface="Open Sans"/>
              <a:sym typeface="Open Sans"/>
            </a:endParaRPr>
          </a:p>
        </p:txBody>
      </p:sp>
      <p:pic>
        <p:nvPicPr>
          <p:cNvPr id="2" name="Picture 1" descr="IMG_0100.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229935" y="1517988"/>
            <a:ext cx="5675315" cy="3783543"/>
          </a:xfrm>
          <a:prstGeom prst="rect">
            <a:avLst/>
          </a:prstGeom>
        </p:spPr>
      </p:pic>
      <p:pic>
        <p:nvPicPr>
          <p:cNvPr id="3" name="Picture 2" descr="IMG_0101.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3632652" y="1512113"/>
            <a:ext cx="5687071" cy="3791380"/>
          </a:xfrm>
          <a:prstGeom prst="rect">
            <a:avLst/>
          </a:prstGeom>
        </p:spPr>
      </p:pic>
    </p:spTree>
    <p:extLst>
      <p:ext uri="{BB962C8B-B14F-4D97-AF65-F5344CB8AC3E}">
        <p14:creationId xmlns:p14="http://schemas.microsoft.com/office/powerpoint/2010/main" val="530008470"/>
      </p:ext>
    </p:extLst>
  </p:cSld>
  <p:clrMapOvr>
    <a:masterClrMapping/>
  </p:clrMapOvr>
  <p:transition spd="med">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21</a:t>
            </a:fld>
            <a:endParaRPr sz="700">
              <a:solidFill>
                <a:srgbClr val="595959"/>
              </a:solidFill>
              <a:latin typeface="Open Sans"/>
              <a:ea typeface="Open Sans"/>
              <a:cs typeface="Open Sans"/>
              <a:sym typeface="Open Sans"/>
            </a:endParaRPr>
          </a:p>
        </p:txBody>
      </p:sp>
      <p:pic>
        <p:nvPicPr>
          <p:cNvPr id="2" name="Picture 1" descr="IMG_0102.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173102" y="1517788"/>
            <a:ext cx="5663558" cy="3775705"/>
          </a:xfrm>
          <a:prstGeom prst="rect">
            <a:avLst/>
          </a:prstGeom>
        </p:spPr>
      </p:pic>
      <p:pic>
        <p:nvPicPr>
          <p:cNvPr id="3" name="Picture 2" descr="IMG_0103.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3752196" y="1517956"/>
            <a:ext cx="5675313" cy="3783542"/>
          </a:xfrm>
          <a:prstGeom prst="rect">
            <a:avLst/>
          </a:prstGeom>
        </p:spPr>
      </p:pic>
    </p:spTree>
    <p:extLst>
      <p:ext uri="{BB962C8B-B14F-4D97-AF65-F5344CB8AC3E}">
        <p14:creationId xmlns:p14="http://schemas.microsoft.com/office/powerpoint/2010/main" val="734111642"/>
      </p:ext>
    </p:extLst>
  </p:cSld>
  <p:clrMapOvr>
    <a:masterClrMapping/>
  </p:clrMapOvr>
  <p:transition spd="med">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22</a:t>
            </a:fld>
            <a:endParaRPr sz="700">
              <a:solidFill>
                <a:srgbClr val="595959"/>
              </a:solidFill>
              <a:latin typeface="Open Sans"/>
              <a:ea typeface="Open Sans"/>
              <a:cs typeface="Open Sans"/>
              <a:sym typeface="Open Sans"/>
            </a:endParaRPr>
          </a:p>
        </p:txBody>
      </p:sp>
      <p:pic>
        <p:nvPicPr>
          <p:cNvPr id="4" name="Picture 3" descr="IMG_0104.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173756" y="1514076"/>
            <a:ext cx="5683156" cy="3788770"/>
          </a:xfrm>
          <a:prstGeom prst="rect">
            <a:avLst/>
          </a:prstGeom>
        </p:spPr>
      </p:pic>
      <p:pic>
        <p:nvPicPr>
          <p:cNvPr id="5" name="Picture 4" descr="IMG_0105.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3722567" y="1509236"/>
            <a:ext cx="5692056" cy="3794704"/>
          </a:xfrm>
          <a:prstGeom prst="rect">
            <a:avLst/>
          </a:prstGeom>
        </p:spPr>
      </p:pic>
    </p:spTree>
    <p:extLst>
      <p:ext uri="{BB962C8B-B14F-4D97-AF65-F5344CB8AC3E}">
        <p14:creationId xmlns:p14="http://schemas.microsoft.com/office/powerpoint/2010/main" val="3874856336"/>
      </p:ext>
    </p:extLst>
  </p:cSld>
  <p:clrMapOvr>
    <a:masterClrMapping/>
  </p:clrMapOvr>
  <p:transition spd="med">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23</a:t>
            </a:fld>
            <a:endParaRPr sz="700">
              <a:solidFill>
                <a:srgbClr val="595959"/>
              </a:solidFill>
              <a:latin typeface="Open Sans"/>
              <a:ea typeface="Open Sans"/>
              <a:cs typeface="Open Sans"/>
              <a:sym typeface="Open Sans"/>
            </a:endParaRPr>
          </a:p>
        </p:txBody>
      </p:sp>
      <p:pic>
        <p:nvPicPr>
          <p:cNvPr id="2" name="Picture 1" descr="IMG_0106.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147626" y="1545531"/>
            <a:ext cx="5651799" cy="3767866"/>
          </a:xfrm>
          <a:prstGeom prst="rect">
            <a:avLst/>
          </a:prstGeom>
        </p:spPr>
      </p:pic>
      <p:pic>
        <p:nvPicPr>
          <p:cNvPr id="3" name="Picture 2" descr="IMG_0107.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3767720" y="1562924"/>
            <a:ext cx="5637872" cy="3758581"/>
          </a:xfrm>
          <a:prstGeom prst="rect">
            <a:avLst/>
          </a:prstGeom>
        </p:spPr>
      </p:pic>
    </p:spTree>
    <p:extLst>
      <p:ext uri="{BB962C8B-B14F-4D97-AF65-F5344CB8AC3E}">
        <p14:creationId xmlns:p14="http://schemas.microsoft.com/office/powerpoint/2010/main" val="1084746886"/>
      </p:ext>
    </p:extLst>
  </p:cSld>
  <p:clrMapOvr>
    <a:masterClrMapping/>
  </p:clrMapOvr>
  <p:transition spd="med">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24</a:t>
            </a:fld>
            <a:endParaRPr sz="700">
              <a:solidFill>
                <a:srgbClr val="595959"/>
              </a:solidFill>
              <a:latin typeface="Open Sans"/>
              <a:ea typeface="Open Sans"/>
              <a:cs typeface="Open Sans"/>
              <a:sym typeface="Open Sans"/>
            </a:endParaRPr>
          </a:p>
        </p:txBody>
      </p:sp>
      <p:pic>
        <p:nvPicPr>
          <p:cNvPr id="2" name="Picture 1" descr="IMG_0108.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178983" y="1514125"/>
            <a:ext cx="5651799" cy="3767866"/>
          </a:xfrm>
          <a:prstGeom prst="rect">
            <a:avLst/>
          </a:prstGeom>
        </p:spPr>
      </p:pic>
      <p:pic>
        <p:nvPicPr>
          <p:cNvPr id="3" name="Picture 2" descr="IMG_0109.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3679400" y="1510114"/>
            <a:ext cx="5668600" cy="3779066"/>
          </a:xfrm>
          <a:prstGeom prst="rect">
            <a:avLst/>
          </a:prstGeom>
        </p:spPr>
      </p:pic>
    </p:spTree>
    <p:extLst>
      <p:ext uri="{BB962C8B-B14F-4D97-AF65-F5344CB8AC3E}">
        <p14:creationId xmlns:p14="http://schemas.microsoft.com/office/powerpoint/2010/main" val="1014201755"/>
      </p:ext>
    </p:extLst>
  </p:cSld>
  <p:clrMapOvr>
    <a:masterClrMapping/>
  </p:clrMapOvr>
  <p:transition spd="med">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25</a:t>
            </a:fld>
            <a:endParaRPr sz="700">
              <a:solidFill>
                <a:srgbClr val="595959"/>
              </a:solidFill>
              <a:latin typeface="Open Sans"/>
              <a:ea typeface="Open Sans"/>
              <a:cs typeface="Open Sans"/>
              <a:sym typeface="Open Sans"/>
            </a:endParaRPr>
          </a:p>
        </p:txBody>
      </p:sp>
      <p:pic>
        <p:nvPicPr>
          <p:cNvPr id="2" name="Picture 1" descr="IMG_0110.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148932" y="1519870"/>
            <a:ext cx="5690992" cy="3793994"/>
          </a:xfrm>
          <a:prstGeom prst="rect">
            <a:avLst/>
          </a:prstGeom>
        </p:spPr>
      </p:pic>
      <p:pic>
        <p:nvPicPr>
          <p:cNvPr id="3" name="Picture 2" descr="IMG_0111.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3732326" y="1519913"/>
            <a:ext cx="5680343" cy="3786895"/>
          </a:xfrm>
          <a:prstGeom prst="rect">
            <a:avLst/>
          </a:prstGeom>
        </p:spPr>
      </p:pic>
    </p:spTree>
    <p:extLst>
      <p:ext uri="{BB962C8B-B14F-4D97-AF65-F5344CB8AC3E}">
        <p14:creationId xmlns:p14="http://schemas.microsoft.com/office/powerpoint/2010/main" val="4202565995"/>
      </p:ext>
    </p:extLst>
  </p:cSld>
  <p:clrMapOvr>
    <a:masterClrMapping/>
  </p:clrMapOvr>
  <p:transition spd="med">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26</a:t>
            </a:fld>
            <a:endParaRPr sz="700">
              <a:solidFill>
                <a:srgbClr val="595959"/>
              </a:solidFill>
              <a:latin typeface="Open Sans"/>
              <a:ea typeface="Open Sans"/>
              <a:cs typeface="Open Sans"/>
              <a:sym typeface="Open Sans"/>
            </a:endParaRPr>
          </a:p>
        </p:txBody>
      </p:sp>
      <p:pic>
        <p:nvPicPr>
          <p:cNvPr id="2" name="Picture 1" descr="IMG_0112.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225199" y="1567174"/>
            <a:ext cx="5650821" cy="3767214"/>
          </a:xfrm>
          <a:prstGeom prst="rect">
            <a:avLst/>
          </a:prstGeom>
        </p:spPr>
      </p:pic>
      <p:pic>
        <p:nvPicPr>
          <p:cNvPr id="3" name="Picture 2" descr="IMG_0113.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3650184" y="1568404"/>
            <a:ext cx="5647223" cy="3764815"/>
          </a:xfrm>
          <a:prstGeom prst="rect">
            <a:avLst/>
          </a:prstGeom>
        </p:spPr>
      </p:pic>
    </p:spTree>
    <p:extLst>
      <p:ext uri="{BB962C8B-B14F-4D97-AF65-F5344CB8AC3E}">
        <p14:creationId xmlns:p14="http://schemas.microsoft.com/office/powerpoint/2010/main" val="2219720403"/>
      </p:ext>
    </p:extLst>
  </p:cSld>
  <p:clrMapOvr>
    <a:masterClrMapping/>
  </p:clrMapOvr>
  <p:transition spd="med">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27</a:t>
            </a:fld>
            <a:endParaRPr sz="700">
              <a:solidFill>
                <a:srgbClr val="595959"/>
              </a:solidFill>
              <a:latin typeface="Open Sans"/>
              <a:ea typeface="Open Sans"/>
              <a:cs typeface="Open Sans"/>
              <a:sym typeface="Open Sans"/>
            </a:endParaRPr>
          </a:p>
        </p:txBody>
      </p:sp>
      <p:pic>
        <p:nvPicPr>
          <p:cNvPr id="2" name="Picture 1" descr="IMG_0114.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367643" y="1528586"/>
            <a:ext cx="5708873" cy="3805915"/>
          </a:xfrm>
          <a:prstGeom prst="rect">
            <a:avLst/>
          </a:prstGeom>
        </p:spPr>
      </p:pic>
      <p:pic>
        <p:nvPicPr>
          <p:cNvPr id="3" name="Picture 2" descr="IMG_0115.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3503801" y="1521719"/>
            <a:ext cx="5691188" cy="3794125"/>
          </a:xfrm>
          <a:prstGeom prst="rect">
            <a:avLst/>
          </a:prstGeom>
        </p:spPr>
      </p:pic>
    </p:spTree>
    <p:extLst>
      <p:ext uri="{BB962C8B-B14F-4D97-AF65-F5344CB8AC3E}">
        <p14:creationId xmlns:p14="http://schemas.microsoft.com/office/powerpoint/2010/main" val="2122229469"/>
      </p:ext>
    </p:extLst>
  </p:cSld>
  <p:clrMapOvr>
    <a:masterClrMapping/>
  </p:clrMapOvr>
  <p:transition spd="med">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28</a:t>
            </a:fld>
            <a:endParaRPr sz="700">
              <a:solidFill>
                <a:srgbClr val="595959"/>
              </a:solidFill>
              <a:latin typeface="Open Sans"/>
              <a:ea typeface="Open Sans"/>
              <a:cs typeface="Open Sans"/>
              <a:sym typeface="Open Sans"/>
            </a:endParaRPr>
          </a:p>
        </p:txBody>
      </p:sp>
      <p:pic>
        <p:nvPicPr>
          <p:cNvPr id="2" name="Picture 1" descr="IMG_0116.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246101" y="1526220"/>
            <a:ext cx="5713528" cy="3809019"/>
          </a:xfrm>
          <a:prstGeom prst="rect">
            <a:avLst/>
          </a:prstGeom>
        </p:spPr>
      </p:pic>
      <p:pic>
        <p:nvPicPr>
          <p:cNvPr id="3" name="Picture 2" descr="IMG_0117.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3657637" y="1526287"/>
            <a:ext cx="5713529" cy="3809020"/>
          </a:xfrm>
          <a:prstGeom prst="rect">
            <a:avLst/>
          </a:prstGeom>
        </p:spPr>
      </p:pic>
    </p:spTree>
    <p:extLst>
      <p:ext uri="{BB962C8B-B14F-4D97-AF65-F5344CB8AC3E}">
        <p14:creationId xmlns:p14="http://schemas.microsoft.com/office/powerpoint/2010/main" val="3396916903"/>
      </p:ext>
    </p:extLst>
  </p:cSld>
  <p:clrMapOvr>
    <a:masterClrMapping/>
  </p:clrMapOvr>
  <p:transition spd="med">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29</a:t>
            </a:fld>
            <a:endParaRPr sz="700">
              <a:solidFill>
                <a:srgbClr val="595959"/>
              </a:solidFill>
              <a:latin typeface="Open Sans"/>
              <a:ea typeface="Open Sans"/>
              <a:cs typeface="Open Sans"/>
              <a:sym typeface="Open Sans"/>
            </a:endParaRPr>
          </a:p>
        </p:txBody>
      </p:sp>
      <p:pic>
        <p:nvPicPr>
          <p:cNvPr id="2" name="Picture 1" descr="IMG_0118.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191337" y="1540363"/>
            <a:ext cx="5685440" cy="3790293"/>
          </a:xfrm>
          <a:prstGeom prst="rect">
            <a:avLst/>
          </a:prstGeom>
        </p:spPr>
      </p:pic>
      <p:pic>
        <p:nvPicPr>
          <p:cNvPr id="3" name="Picture 2" descr="IMG_0119.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3710762" y="1541472"/>
            <a:ext cx="5668595" cy="3779063"/>
          </a:xfrm>
          <a:prstGeom prst="rect">
            <a:avLst/>
          </a:prstGeom>
        </p:spPr>
      </p:pic>
    </p:spTree>
    <p:extLst>
      <p:ext uri="{BB962C8B-B14F-4D97-AF65-F5344CB8AC3E}">
        <p14:creationId xmlns:p14="http://schemas.microsoft.com/office/powerpoint/2010/main" val="454477997"/>
      </p:ext>
    </p:extLst>
  </p:cSld>
  <p:clrMapOvr>
    <a:masterClrMapping/>
  </p:clrMapOvr>
  <p:transition spd="med">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a:p>
            <a:endParaRPr sz="1000" dirty="0">
              <a:solidFill>
                <a:srgbClr val="555555"/>
              </a:solidFill>
              <a:latin typeface="Open Sans"/>
              <a:ea typeface="Open Sans"/>
              <a:cs typeface="Open Sans"/>
              <a:sym typeface="Open Sans"/>
            </a:endParaRP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3</a:t>
            </a:fld>
            <a:endParaRPr sz="700">
              <a:solidFill>
                <a:srgbClr val="595959"/>
              </a:solidFill>
              <a:latin typeface="Open Sans"/>
              <a:ea typeface="Open Sans"/>
              <a:cs typeface="Open Sans"/>
              <a:sym typeface="Open Sans"/>
            </a:endParaRPr>
          </a:p>
        </p:txBody>
      </p:sp>
      <p:sp>
        <p:nvSpPr>
          <p:cNvPr id="3" name="TextBox 2"/>
          <p:cNvSpPr txBox="1"/>
          <p:nvPr/>
        </p:nvSpPr>
        <p:spPr>
          <a:xfrm>
            <a:off x="268112" y="511443"/>
            <a:ext cx="8692444" cy="6370973"/>
          </a:xfrm>
          <a:prstGeom prst="rect">
            <a:avLst/>
          </a:prstGeom>
          <a:noFill/>
        </p:spPr>
        <p:txBody>
          <a:bodyPr wrap="square" rtlCol="0">
            <a:spAutoFit/>
          </a:bodyPr>
          <a:lstStyle/>
          <a:p>
            <a:r>
              <a:rPr lang="en-GB" sz="1200" dirty="0">
                <a:latin typeface="Open Sans"/>
                <a:cs typeface="Open Sans"/>
              </a:rPr>
              <a:t>This sample of learner work is for the BTEC Level 2 in Art and Design Skills. For this module, the learners have produced work in response to an assignment brief to provide evidence for assessment of Unit A2: Art and Design Project. The assignment brief used for generating this learner work has been written by the centre and has been contextualised to the centres delivery plans and requirements. The assignment briefs have been included here for information only and some key information has been removed.</a:t>
            </a:r>
          </a:p>
          <a:p>
            <a:endParaRPr lang="en-GB" sz="1200" dirty="0">
              <a:latin typeface="Open Sans"/>
              <a:cs typeface="Open Sans"/>
            </a:endParaRPr>
          </a:p>
          <a:p>
            <a:r>
              <a:rPr lang="en-GB" sz="1200" dirty="0">
                <a:latin typeface="Open Sans"/>
                <a:cs typeface="Open Sans"/>
              </a:rPr>
              <a:t>The learner work that follows has been assessed accurately to national standards. This is one example of a mixture of </a:t>
            </a:r>
            <a:r>
              <a:rPr lang="en-GB" sz="1200" b="1" dirty="0">
                <a:latin typeface="Open Sans"/>
                <a:cs typeface="Open Sans"/>
              </a:rPr>
              <a:t>Merit </a:t>
            </a:r>
            <a:r>
              <a:rPr lang="en-GB" sz="1200" dirty="0">
                <a:latin typeface="Open Sans"/>
                <a:cs typeface="Open Sans"/>
              </a:rPr>
              <a:t>and </a:t>
            </a:r>
            <a:r>
              <a:rPr lang="en-GB" sz="1200" b="1" dirty="0">
                <a:latin typeface="Open Sans"/>
                <a:cs typeface="Open Sans"/>
              </a:rPr>
              <a:t>Distinction </a:t>
            </a:r>
            <a:r>
              <a:rPr lang="en-GB" sz="1200" dirty="0">
                <a:latin typeface="Open Sans"/>
                <a:cs typeface="Open Sans"/>
              </a:rPr>
              <a:t>grade achievement for the following </a:t>
            </a:r>
            <a:r>
              <a:rPr lang="en-GB" sz="1200" b="1" dirty="0">
                <a:solidFill>
                  <a:schemeClr val="tx1"/>
                </a:solidFill>
                <a:latin typeface="Open Sans"/>
                <a:cs typeface="Open Sans"/>
              </a:rPr>
              <a:t>Assessment Criteria</a:t>
            </a:r>
            <a:r>
              <a:rPr lang="en-GB" sz="1200" b="1" dirty="0">
                <a:latin typeface="Open Sans"/>
                <a:cs typeface="Open Sans"/>
              </a:rPr>
              <a:t>:</a:t>
            </a:r>
          </a:p>
          <a:p>
            <a:endParaRPr lang="en-GB" sz="1200" b="1" dirty="0">
              <a:latin typeface="Open Sans"/>
              <a:cs typeface="Open Sans"/>
            </a:endParaRPr>
          </a:p>
          <a:p>
            <a:r>
              <a:rPr lang="en-GB" sz="1200" b="1" dirty="0">
                <a:latin typeface="Open Sans"/>
                <a:cs typeface="Open Sans"/>
              </a:rPr>
              <a:t>A2.1 Carry out investigation for an art and design project - Distinction </a:t>
            </a:r>
          </a:p>
          <a:p>
            <a:endParaRPr lang="en-GB" sz="1200" dirty="0">
              <a:latin typeface="Open Sans"/>
              <a:cs typeface="Open Sans"/>
            </a:endParaRPr>
          </a:p>
          <a:p>
            <a:r>
              <a:rPr lang="en-GB" sz="1200" b="1" dirty="0">
                <a:latin typeface="Open Sans"/>
                <a:cs typeface="Open Sans"/>
              </a:rPr>
              <a:t>A2.2 Use communication skills for an art and design project - Merit </a:t>
            </a:r>
          </a:p>
          <a:p>
            <a:endParaRPr lang="en-GB" sz="1200" dirty="0">
              <a:latin typeface="Open Sans"/>
              <a:cs typeface="Open Sans"/>
            </a:endParaRPr>
          </a:p>
          <a:p>
            <a:r>
              <a:rPr lang="en-GB" sz="1200" b="1" dirty="0">
                <a:latin typeface="Open Sans"/>
                <a:cs typeface="Open Sans"/>
              </a:rPr>
              <a:t>A2.3 Use practical skills for an art and design project - Distinction</a:t>
            </a:r>
          </a:p>
          <a:p>
            <a:endParaRPr lang="en-GB" sz="1200" b="1" dirty="0">
              <a:latin typeface="Open Sans"/>
              <a:cs typeface="Open Sans"/>
            </a:endParaRPr>
          </a:p>
          <a:p>
            <a:r>
              <a:rPr lang="en-GB" sz="1200" b="1" dirty="0">
                <a:latin typeface="Open Sans"/>
                <a:cs typeface="Open Sans"/>
              </a:rPr>
              <a:t>A2.4 Carry out development of an art and design project - Distinction</a:t>
            </a:r>
          </a:p>
          <a:p>
            <a:endParaRPr lang="en-GB" sz="1200" b="1" dirty="0">
              <a:latin typeface="Open Sans"/>
              <a:cs typeface="Open Sans"/>
            </a:endParaRPr>
          </a:p>
          <a:p>
            <a:r>
              <a:rPr lang="en-GB" sz="1200" b="1" dirty="0">
                <a:latin typeface="Open Sans"/>
                <a:cs typeface="Open Sans"/>
              </a:rPr>
              <a:t>A2.5 Use productive approaches to working for an art and design project - Merit</a:t>
            </a:r>
          </a:p>
          <a:p>
            <a:endParaRPr lang="en-GB" sz="1200" b="1" dirty="0">
              <a:latin typeface="Open Sans"/>
              <a:cs typeface="Open Sans"/>
            </a:endParaRPr>
          </a:p>
          <a:p>
            <a:r>
              <a:rPr lang="en-GB" sz="1200" dirty="0">
                <a:latin typeface="Open Sans"/>
                <a:cs typeface="Open Sans"/>
              </a:rPr>
              <a:t>Please note: </a:t>
            </a:r>
          </a:p>
          <a:p>
            <a:r>
              <a:rPr lang="en-GB" sz="1200" dirty="0">
                <a:latin typeface="Open Sans"/>
                <a:cs typeface="Open Sans"/>
              </a:rPr>
              <a:t>This is just one example of how learners can achieve this unit. Centres may use a variety of delivery and assessment methods, providing the emphasis is on learners demonstrating the skills covered by the assessment criteria.</a:t>
            </a:r>
          </a:p>
          <a:p>
            <a:r>
              <a:rPr lang="en-GB" sz="1200" dirty="0">
                <a:latin typeface="Open Sans"/>
                <a:cs typeface="Open Sans"/>
              </a:rPr>
              <a:t>Some elements of the learner work and assessment paperwork in these materials have been blurred out to ensure anonymity. </a:t>
            </a:r>
          </a:p>
          <a:p>
            <a:r>
              <a:rPr lang="en-GB" sz="1200" dirty="0">
                <a:latin typeface="Open Sans"/>
                <a:cs typeface="Open Sans"/>
              </a:rPr>
              <a:t>Although documentation is not included for the purposes of this document:</a:t>
            </a:r>
          </a:p>
          <a:p>
            <a:pPr marL="171450" indent="-171450">
              <a:buFont typeface="Arial" panose="020B0604020202020204" pitchFamily="34" charset="0"/>
              <a:buChar char="•"/>
            </a:pPr>
            <a:r>
              <a:rPr lang="en-GB" sz="1200" dirty="0">
                <a:latin typeface="Open Sans"/>
                <a:cs typeface="Open Sans"/>
              </a:rPr>
              <a:t>all assignment briefs must be internally verified before being released to learners</a:t>
            </a:r>
          </a:p>
          <a:p>
            <a:pPr marL="171450" indent="-171450">
              <a:buFont typeface="Arial" panose="020B0604020202020204" pitchFamily="34" charset="0"/>
              <a:buChar char="•"/>
            </a:pPr>
            <a:r>
              <a:rPr lang="en-GB" sz="1200" dirty="0">
                <a:latin typeface="Open Sans"/>
                <a:cs typeface="Open Sans"/>
              </a:rPr>
              <a:t>all learners and assessors must sign a declaration authenticating the evidence as the learners’ own</a:t>
            </a:r>
          </a:p>
          <a:p>
            <a:endParaRPr lang="en-GB" sz="1200" dirty="0">
              <a:latin typeface="Open Sans"/>
              <a:cs typeface="Open Sans"/>
            </a:endParaRPr>
          </a:p>
          <a:p>
            <a:r>
              <a:rPr lang="en-GB" sz="1200" dirty="0">
                <a:latin typeface="Open sans"/>
                <a:cs typeface="Open sans"/>
              </a:rPr>
              <a:t>We encourage you to use this work to standardise your assessment teams and demonstrate the level of response expected to achieve the different targeted grades outcome. </a:t>
            </a:r>
          </a:p>
          <a:p>
            <a:endParaRPr lang="en-GB" sz="1200" dirty="0">
              <a:latin typeface="Open Sans"/>
              <a:cs typeface="Open Sans"/>
            </a:endParaRPr>
          </a:p>
          <a:p>
            <a:endParaRPr lang="en-GB" sz="1200" dirty="0">
              <a:latin typeface="Open Sans"/>
              <a:cs typeface="Open Sans"/>
            </a:endParaRPr>
          </a:p>
          <a:p>
            <a:endParaRPr lang="en-US" sz="1200" dirty="0"/>
          </a:p>
        </p:txBody>
      </p:sp>
      <p:sp>
        <p:nvSpPr>
          <p:cNvPr id="4" name="TextBox 3"/>
          <p:cNvSpPr txBox="1"/>
          <p:nvPr/>
        </p:nvSpPr>
        <p:spPr>
          <a:xfrm>
            <a:off x="268142" y="179585"/>
            <a:ext cx="1381308" cy="553998"/>
          </a:xfrm>
          <a:prstGeom prst="rect">
            <a:avLst/>
          </a:prstGeom>
          <a:noFill/>
        </p:spPr>
        <p:txBody>
          <a:bodyPr wrap="none" rtlCol="0">
            <a:spAutoFit/>
          </a:bodyPr>
          <a:lstStyle/>
          <a:p>
            <a:r>
              <a:rPr lang="en-US" sz="1600" b="1" dirty="0">
                <a:solidFill>
                  <a:srgbClr val="006AC1"/>
                </a:solidFill>
                <a:latin typeface="Open sans"/>
                <a:cs typeface="Open sans"/>
              </a:rPr>
              <a:t>Introduction</a:t>
            </a:r>
          </a:p>
          <a:p>
            <a:endParaRPr lang="en-US" dirty="0"/>
          </a:p>
        </p:txBody>
      </p:sp>
    </p:spTree>
    <p:extLst>
      <p:ext uri="{BB962C8B-B14F-4D97-AF65-F5344CB8AC3E}">
        <p14:creationId xmlns:p14="http://schemas.microsoft.com/office/powerpoint/2010/main" val="3581315667"/>
      </p:ext>
    </p:extLst>
  </p:cSld>
  <p:clrMapOvr>
    <a:masterClrMapping/>
  </p:clrMapOvr>
  <p:transition spd="med">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30</a:t>
            </a:fld>
            <a:endParaRPr sz="700">
              <a:solidFill>
                <a:srgbClr val="595959"/>
              </a:solidFill>
              <a:latin typeface="Open Sans"/>
              <a:ea typeface="Open Sans"/>
              <a:cs typeface="Open Sans"/>
              <a:sym typeface="Open Sans"/>
            </a:endParaRPr>
          </a:p>
        </p:txBody>
      </p:sp>
      <p:pic>
        <p:nvPicPr>
          <p:cNvPr id="2" name="Picture 1" descr="IMG_0120.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207558" y="1549397"/>
            <a:ext cx="5686094" cy="3790729"/>
          </a:xfrm>
          <a:prstGeom prst="rect">
            <a:avLst/>
          </a:prstGeom>
        </p:spPr>
      </p:pic>
      <p:pic>
        <p:nvPicPr>
          <p:cNvPr id="3" name="Picture 2" descr="IMG_0121.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3739785" y="1535652"/>
            <a:ext cx="5671397" cy="3780931"/>
          </a:xfrm>
          <a:prstGeom prst="rect">
            <a:avLst/>
          </a:prstGeom>
        </p:spPr>
      </p:pic>
    </p:spTree>
    <p:extLst>
      <p:ext uri="{BB962C8B-B14F-4D97-AF65-F5344CB8AC3E}">
        <p14:creationId xmlns:p14="http://schemas.microsoft.com/office/powerpoint/2010/main" val="4180923040"/>
      </p:ext>
    </p:extLst>
  </p:cSld>
  <p:clrMapOvr>
    <a:masterClrMapping/>
  </p:clrMapOvr>
  <p:transition spd="med">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31</a:t>
            </a:fld>
            <a:endParaRPr sz="700">
              <a:solidFill>
                <a:srgbClr val="595959"/>
              </a:solidFill>
              <a:latin typeface="Open Sans"/>
              <a:ea typeface="Open Sans"/>
              <a:cs typeface="Open Sans"/>
              <a:sym typeface="Open Sans"/>
            </a:endParaRPr>
          </a:p>
        </p:txBody>
      </p:sp>
      <p:pic>
        <p:nvPicPr>
          <p:cNvPr id="2" name="Picture 1" descr="IMG_0122.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800000">
            <a:off x="329231" y="580156"/>
            <a:ext cx="8490671" cy="5660447"/>
          </a:xfrm>
          <a:prstGeom prst="rect">
            <a:avLst/>
          </a:prstGeom>
        </p:spPr>
      </p:pic>
    </p:spTree>
    <p:extLst>
      <p:ext uri="{BB962C8B-B14F-4D97-AF65-F5344CB8AC3E}">
        <p14:creationId xmlns:p14="http://schemas.microsoft.com/office/powerpoint/2010/main" val="3194259614"/>
      </p:ext>
    </p:extLst>
  </p:cSld>
  <p:clrMapOvr>
    <a:masterClrMapping/>
  </p:clrMapOvr>
  <p:transition spd="med">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32</a:t>
            </a:fld>
            <a:endParaRPr sz="700">
              <a:solidFill>
                <a:srgbClr val="595959"/>
              </a:solidFill>
              <a:latin typeface="Open Sans"/>
              <a:ea typeface="Open Sans"/>
              <a:cs typeface="Open Sans"/>
              <a:sym typeface="Open Sans"/>
            </a:endParaRPr>
          </a:p>
        </p:txBody>
      </p:sp>
      <p:pic>
        <p:nvPicPr>
          <p:cNvPr id="2" name="Picture 1" descr="IMG_0123.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1736529" y="1540092"/>
            <a:ext cx="5670943" cy="3780628"/>
          </a:xfrm>
          <a:prstGeom prst="rect">
            <a:avLst/>
          </a:prstGeom>
        </p:spPr>
      </p:pic>
    </p:spTree>
    <p:extLst>
      <p:ext uri="{BB962C8B-B14F-4D97-AF65-F5344CB8AC3E}">
        <p14:creationId xmlns:p14="http://schemas.microsoft.com/office/powerpoint/2010/main" val="1295340481"/>
      </p:ext>
    </p:extLst>
  </p:cSld>
  <p:clrMapOvr>
    <a:masterClrMapping/>
  </p:clrMapOvr>
  <p:transition spd="med">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33</a:t>
            </a:fld>
            <a:endParaRPr sz="700">
              <a:solidFill>
                <a:srgbClr val="595959"/>
              </a:solidFill>
              <a:latin typeface="Open Sans"/>
              <a:ea typeface="Open Sans"/>
              <a:cs typeface="Open Sans"/>
              <a:sym typeface="Open Sans"/>
            </a:endParaRPr>
          </a:p>
        </p:txBody>
      </p:sp>
      <p:pic>
        <p:nvPicPr>
          <p:cNvPr id="2" name="Picture 1" descr="IMG_0124.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800000">
            <a:off x="386313" y="628777"/>
            <a:ext cx="8429409" cy="5619606"/>
          </a:xfrm>
          <a:prstGeom prst="rect">
            <a:avLst/>
          </a:prstGeom>
        </p:spPr>
      </p:pic>
    </p:spTree>
    <p:extLst>
      <p:ext uri="{BB962C8B-B14F-4D97-AF65-F5344CB8AC3E}">
        <p14:creationId xmlns:p14="http://schemas.microsoft.com/office/powerpoint/2010/main" val="2208374386"/>
      </p:ext>
    </p:extLst>
  </p:cSld>
  <p:clrMapOvr>
    <a:masterClrMapping/>
  </p:clrMapOvr>
  <p:transition spd="med">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34</a:t>
            </a:fld>
            <a:endParaRPr sz="700">
              <a:solidFill>
                <a:srgbClr val="595959"/>
              </a:solidFill>
              <a:latin typeface="Open Sans"/>
              <a:ea typeface="Open Sans"/>
              <a:cs typeface="Open Sans"/>
              <a:sym typeface="Open Sans"/>
            </a:endParaRPr>
          </a:p>
        </p:txBody>
      </p:sp>
      <p:pic>
        <p:nvPicPr>
          <p:cNvPr id="2" name="Picture 1" descr="IMG_0125.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277862" y="1520398"/>
            <a:ext cx="5719046" cy="3812697"/>
          </a:xfrm>
          <a:prstGeom prst="rect">
            <a:avLst/>
          </a:prstGeom>
        </p:spPr>
      </p:pic>
      <p:pic>
        <p:nvPicPr>
          <p:cNvPr id="3" name="Picture 2" descr="IMG_0126.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3658773" y="1519615"/>
            <a:ext cx="5714885" cy="3809923"/>
          </a:xfrm>
          <a:prstGeom prst="rect">
            <a:avLst/>
          </a:prstGeom>
        </p:spPr>
      </p:pic>
    </p:spTree>
    <p:extLst>
      <p:ext uri="{BB962C8B-B14F-4D97-AF65-F5344CB8AC3E}">
        <p14:creationId xmlns:p14="http://schemas.microsoft.com/office/powerpoint/2010/main" val="774804891"/>
      </p:ext>
    </p:extLst>
  </p:cSld>
  <p:clrMapOvr>
    <a:masterClrMapping/>
  </p:clrMapOvr>
  <p:transition spd="med">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35</a:t>
            </a:fld>
            <a:endParaRPr sz="700">
              <a:solidFill>
                <a:srgbClr val="595959"/>
              </a:solidFill>
              <a:latin typeface="Open Sans"/>
              <a:ea typeface="Open Sans"/>
              <a:cs typeface="Open Sans"/>
              <a:sym typeface="Open Sans"/>
            </a:endParaRPr>
          </a:p>
        </p:txBody>
      </p:sp>
      <p:pic>
        <p:nvPicPr>
          <p:cNvPr id="2" name="Picture 1" descr="IMG_0127.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222955" y="1518676"/>
            <a:ext cx="5727137" cy="3818091"/>
          </a:xfrm>
          <a:prstGeom prst="rect">
            <a:avLst/>
          </a:prstGeom>
        </p:spPr>
      </p:pic>
      <p:pic>
        <p:nvPicPr>
          <p:cNvPr id="3" name="Picture 2" descr="IMG_0128.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3682535" y="1520515"/>
            <a:ext cx="5715964" cy="3810642"/>
          </a:xfrm>
          <a:prstGeom prst="rect">
            <a:avLst/>
          </a:prstGeom>
        </p:spPr>
      </p:pic>
    </p:spTree>
    <p:extLst>
      <p:ext uri="{BB962C8B-B14F-4D97-AF65-F5344CB8AC3E}">
        <p14:creationId xmlns:p14="http://schemas.microsoft.com/office/powerpoint/2010/main" val="3931870973"/>
      </p:ext>
    </p:extLst>
  </p:cSld>
  <p:clrMapOvr>
    <a:masterClrMapping/>
  </p:clrMapOvr>
  <p:transition spd="med">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36</a:t>
            </a:fld>
            <a:endParaRPr sz="700">
              <a:solidFill>
                <a:srgbClr val="595959"/>
              </a:solidFill>
              <a:latin typeface="Open Sans"/>
              <a:ea typeface="Open Sans"/>
              <a:cs typeface="Open Sans"/>
              <a:sym typeface="Open Sans"/>
            </a:endParaRPr>
          </a:p>
        </p:txBody>
      </p:sp>
      <p:pic>
        <p:nvPicPr>
          <p:cNvPr id="2" name="Picture 1" descr="IMG_0129.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204012" y="1527444"/>
            <a:ext cx="5682820" cy="3788546"/>
          </a:xfrm>
          <a:prstGeom prst="rect">
            <a:avLst/>
          </a:prstGeom>
        </p:spPr>
      </p:pic>
      <p:pic>
        <p:nvPicPr>
          <p:cNvPr id="3" name="Picture 2" descr="IMG_0130.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3730311" y="1531982"/>
            <a:ext cx="5688224" cy="3792149"/>
          </a:xfrm>
          <a:prstGeom prst="rect">
            <a:avLst/>
          </a:prstGeom>
        </p:spPr>
      </p:pic>
    </p:spTree>
    <p:extLst>
      <p:ext uri="{BB962C8B-B14F-4D97-AF65-F5344CB8AC3E}">
        <p14:creationId xmlns:p14="http://schemas.microsoft.com/office/powerpoint/2010/main" val="3769575143"/>
      </p:ext>
    </p:extLst>
  </p:cSld>
  <p:clrMapOvr>
    <a:masterClrMapping/>
  </p:clrMapOvr>
  <p:transition spd="med">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37</a:t>
            </a:fld>
            <a:endParaRPr sz="700">
              <a:solidFill>
                <a:srgbClr val="595959"/>
              </a:solidFill>
              <a:latin typeface="Open Sans"/>
              <a:ea typeface="Open Sans"/>
              <a:cs typeface="Open Sans"/>
              <a:sym typeface="Open Sans"/>
            </a:endParaRPr>
          </a:p>
        </p:txBody>
      </p:sp>
      <p:pic>
        <p:nvPicPr>
          <p:cNvPr id="2" name="Picture 1" descr="IMG_0131.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236318" y="1522408"/>
            <a:ext cx="5698784" cy="3799189"/>
          </a:xfrm>
          <a:prstGeom prst="rect">
            <a:avLst/>
          </a:prstGeom>
        </p:spPr>
      </p:pic>
      <p:pic>
        <p:nvPicPr>
          <p:cNvPr id="3" name="Picture 2" descr="IMG_0132.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3672772" y="1515205"/>
            <a:ext cx="5712884" cy="3808589"/>
          </a:xfrm>
          <a:prstGeom prst="rect">
            <a:avLst/>
          </a:prstGeom>
        </p:spPr>
      </p:pic>
    </p:spTree>
    <p:extLst>
      <p:ext uri="{BB962C8B-B14F-4D97-AF65-F5344CB8AC3E}">
        <p14:creationId xmlns:p14="http://schemas.microsoft.com/office/powerpoint/2010/main" val="235495147"/>
      </p:ext>
    </p:extLst>
  </p:cSld>
  <p:clrMapOvr>
    <a:masterClrMapping/>
  </p:clrMapOvr>
  <p:transition spd="med">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38</a:t>
            </a:fld>
            <a:endParaRPr sz="700">
              <a:solidFill>
                <a:srgbClr val="595959"/>
              </a:solidFill>
              <a:latin typeface="Open Sans"/>
              <a:ea typeface="Open Sans"/>
              <a:cs typeface="Open Sans"/>
              <a:sym typeface="Open Sans"/>
            </a:endParaRPr>
          </a:p>
        </p:txBody>
      </p:sp>
      <p:pic>
        <p:nvPicPr>
          <p:cNvPr id="3" name="Picture 2" descr="IMG_0133.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1609" y="568192"/>
            <a:ext cx="3803269" cy="5704903"/>
          </a:xfrm>
          <a:prstGeom prst="rect">
            <a:avLst/>
          </a:prstGeom>
        </p:spPr>
      </p:pic>
      <p:pic>
        <p:nvPicPr>
          <p:cNvPr id="4" name="Picture 3" descr="IMG_0134.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09356" y="568191"/>
            <a:ext cx="3795271" cy="5692906"/>
          </a:xfrm>
          <a:prstGeom prst="rect">
            <a:avLst/>
          </a:prstGeom>
        </p:spPr>
      </p:pic>
    </p:spTree>
    <p:extLst>
      <p:ext uri="{BB962C8B-B14F-4D97-AF65-F5344CB8AC3E}">
        <p14:creationId xmlns:p14="http://schemas.microsoft.com/office/powerpoint/2010/main" val="4225242907"/>
      </p:ext>
    </p:extLst>
  </p:cSld>
  <p:clrMapOvr>
    <a:masterClrMapping/>
  </p:clrMapOvr>
  <p:transition spd="med">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39</a:t>
            </a:fld>
            <a:endParaRPr sz="700">
              <a:solidFill>
                <a:srgbClr val="595959"/>
              </a:solidFill>
              <a:latin typeface="Open Sans"/>
              <a:ea typeface="Open Sans"/>
              <a:cs typeface="Open Sans"/>
              <a:sym typeface="Open Sans"/>
            </a:endParaRPr>
          </a:p>
        </p:txBody>
      </p:sp>
      <p:pic>
        <p:nvPicPr>
          <p:cNvPr id="2" name="Picture 1" descr="IMG_0135.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177951" y="1567171"/>
            <a:ext cx="5627258" cy="3751505"/>
          </a:xfrm>
          <a:prstGeom prst="rect">
            <a:avLst/>
          </a:prstGeom>
        </p:spPr>
      </p:pic>
      <p:pic>
        <p:nvPicPr>
          <p:cNvPr id="3" name="Picture 2" descr="IMG_0136.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3784064" y="1568230"/>
            <a:ext cx="5604827" cy="3736551"/>
          </a:xfrm>
          <a:prstGeom prst="rect">
            <a:avLst/>
          </a:prstGeom>
        </p:spPr>
      </p:pic>
    </p:spTree>
    <p:extLst>
      <p:ext uri="{BB962C8B-B14F-4D97-AF65-F5344CB8AC3E}">
        <p14:creationId xmlns:p14="http://schemas.microsoft.com/office/powerpoint/2010/main" val="2974171207"/>
      </p:ext>
    </p:extLst>
  </p:cSld>
  <p:clrMapOvr>
    <a:masterClrMapping/>
  </p:clrMapOvr>
  <p:transition spd="med">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endParaRPr sz="1000" dirty="0">
              <a:solidFill>
                <a:srgbClr val="555555"/>
              </a:solidFill>
              <a:latin typeface="Open Sans"/>
              <a:ea typeface="Open Sans"/>
              <a:cs typeface="Open Sans"/>
              <a:sym typeface="Open Sans"/>
            </a:endParaRP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algn="r"/>
            <a:fld id="{00000000-1234-1234-1234-123412341234}" type="slidenum">
              <a:rPr lang="en-GB" sz="700">
                <a:solidFill>
                  <a:srgbClr val="595959"/>
                </a:solidFill>
                <a:latin typeface="Open Sans"/>
                <a:ea typeface="Open Sans"/>
                <a:cs typeface="Open Sans"/>
                <a:sym typeface="Open Sans"/>
              </a:rPr>
              <a:pPr algn="r"/>
              <a:t>4</a:t>
            </a:fld>
            <a:endParaRPr sz="700">
              <a:solidFill>
                <a:srgbClr val="595959"/>
              </a:solidFill>
              <a:latin typeface="Open Sans"/>
              <a:ea typeface="Open Sans"/>
              <a:cs typeface="Open Sans"/>
              <a:sym typeface="Open Sans"/>
            </a:endParaRPr>
          </a:p>
        </p:txBody>
      </p:sp>
      <p:graphicFrame>
        <p:nvGraphicFramePr>
          <p:cNvPr id="5" name="Table 4"/>
          <p:cNvGraphicFramePr>
            <a:graphicFrameLocks noGrp="1"/>
          </p:cNvGraphicFramePr>
          <p:nvPr>
            <p:extLst>
              <p:ext uri="{D42A27DB-BD31-4B8C-83A1-F6EECF244321}">
                <p14:modId xmlns:p14="http://schemas.microsoft.com/office/powerpoint/2010/main" val="1874679176"/>
              </p:ext>
            </p:extLst>
          </p:nvPr>
        </p:nvGraphicFramePr>
        <p:xfrm>
          <a:off x="365246" y="634189"/>
          <a:ext cx="8458301" cy="4613886"/>
        </p:xfrm>
        <a:graphic>
          <a:graphicData uri="http://schemas.openxmlformats.org/drawingml/2006/table">
            <a:tbl>
              <a:tblPr>
                <a:tableStyleId>{E2522ABF-4430-4345-926A-8C17301C0D87}</a:tableStyleId>
              </a:tblPr>
              <a:tblGrid>
                <a:gridCol w="420925">
                  <a:extLst>
                    <a:ext uri="{9D8B030D-6E8A-4147-A177-3AD203B41FA5}">
                      <a16:colId xmlns:a16="http://schemas.microsoft.com/office/drawing/2014/main" val="20000"/>
                    </a:ext>
                  </a:extLst>
                </a:gridCol>
                <a:gridCol w="5852835">
                  <a:extLst>
                    <a:ext uri="{9D8B030D-6E8A-4147-A177-3AD203B41FA5}">
                      <a16:colId xmlns:a16="http://schemas.microsoft.com/office/drawing/2014/main" val="20001"/>
                    </a:ext>
                  </a:extLst>
                </a:gridCol>
                <a:gridCol w="1155290">
                  <a:extLst>
                    <a:ext uri="{9D8B030D-6E8A-4147-A177-3AD203B41FA5}">
                      <a16:colId xmlns:a16="http://schemas.microsoft.com/office/drawing/2014/main" val="184830623"/>
                    </a:ext>
                  </a:extLst>
                </a:gridCol>
                <a:gridCol w="1029251">
                  <a:extLst>
                    <a:ext uri="{9D8B030D-6E8A-4147-A177-3AD203B41FA5}">
                      <a16:colId xmlns:a16="http://schemas.microsoft.com/office/drawing/2014/main" val="1774839000"/>
                    </a:ext>
                  </a:extLst>
                </a:gridCol>
              </a:tblGrid>
              <a:tr h="410656">
                <a:tc>
                  <a:txBody>
                    <a:bodyPr/>
                    <a:lstStyle/>
                    <a:p>
                      <a:pPr marL="378460" marR="0" indent="-378460" algn="ctr">
                        <a:spcBef>
                          <a:spcPts val="0"/>
                        </a:spcBef>
                        <a:spcAft>
                          <a:spcPts val="0"/>
                        </a:spcAft>
                      </a:pPr>
                      <a:r>
                        <a:rPr lang="en-GB" sz="1100" b="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A2.1</a:t>
                      </a:r>
                    </a:p>
                  </a:txBody>
                  <a:tcPr marL="56457" marR="56457" marT="0" marB="0" anchor="ctr">
                    <a:solidFill>
                      <a:srgbClr val="EAEAEA"/>
                    </a:solidFill>
                  </a:tcPr>
                </a:tc>
                <a:tc>
                  <a:txBody>
                    <a:bodyPr/>
                    <a:lstStyle/>
                    <a:p>
                      <a:pPr marL="0" marR="0">
                        <a:spcBef>
                          <a:spcPts val="0"/>
                        </a:spcBef>
                        <a:spcAft>
                          <a:spcPts val="0"/>
                        </a:spcAft>
                      </a:pPr>
                      <a:r>
                        <a:rPr lang="en-GB" sz="1100" b="1"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t>Carry out investigation for an art and design project</a:t>
                      </a:r>
                      <a:endParaRPr lang="en-GB" sz="1100" b="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56457" marR="56457" marT="0" marB="0" anchor="ctr">
                    <a:solidFill>
                      <a:srgbClr val="EAEAEA"/>
                    </a:solidFill>
                  </a:tcPr>
                </a:tc>
                <a:tc>
                  <a:txBody>
                    <a:bodyPr/>
                    <a:lstStyle/>
                    <a:p>
                      <a:pPr marL="0" marR="0" algn="ctr">
                        <a:spcBef>
                          <a:spcPts val="0"/>
                        </a:spcBef>
                        <a:spcAft>
                          <a:spcPts val="0"/>
                        </a:spcAft>
                      </a:pPr>
                      <a:r>
                        <a:rPr lang="en-GB" sz="1100" b="1" dirty="0">
                          <a:effectLst/>
                          <a:latin typeface="Open Sans" panose="020B0606030504020204" pitchFamily="34" charset="0"/>
                          <a:ea typeface="Open Sans" panose="020B0606030504020204" pitchFamily="34" charset="0"/>
                          <a:cs typeface="Open Sans" panose="020B0606030504020204" pitchFamily="34" charset="0"/>
                        </a:rPr>
                        <a:t>Distinction</a:t>
                      </a:r>
                    </a:p>
                  </a:txBody>
                  <a:tcPr marL="56457" marR="56457" marT="0" marB="0" anchor="ctr">
                    <a:solidFill>
                      <a:srgbClr val="EAEAEA"/>
                    </a:solidFill>
                  </a:tcPr>
                </a:tc>
                <a:tc>
                  <a:txBody>
                    <a:bodyPr/>
                    <a:lstStyle/>
                    <a:p>
                      <a:pPr marL="0" marR="0" algn="ctr">
                        <a:spcBef>
                          <a:spcPts val="0"/>
                        </a:spcBef>
                        <a:spcAft>
                          <a:spcPts val="0"/>
                        </a:spcAft>
                      </a:pPr>
                      <a:r>
                        <a:rPr lang="en-GB" sz="1100" b="1" dirty="0">
                          <a:effectLst/>
                          <a:latin typeface="Open Sans" panose="020B0606030504020204" pitchFamily="34" charset="0"/>
                          <a:ea typeface="Open Sans" panose="020B0606030504020204" pitchFamily="34" charset="0"/>
                          <a:cs typeface="Open Sans" panose="020B0606030504020204" pitchFamily="34" charset="0"/>
                        </a:rPr>
                        <a:t>3 Point</a:t>
                      </a:r>
                    </a:p>
                  </a:txBody>
                  <a:tcPr marL="56457" marR="56457" marT="0" marB="0" anchor="ctr">
                    <a:solidFill>
                      <a:srgbClr val="EAEAEA"/>
                    </a:solidFill>
                  </a:tcPr>
                </a:tc>
                <a:extLst>
                  <a:ext uri="{0D108BD9-81ED-4DB2-BD59-A6C34878D82A}">
                    <a16:rowId xmlns:a16="http://schemas.microsoft.com/office/drawing/2014/main" val="10000"/>
                  </a:ext>
                </a:extLst>
              </a:tr>
              <a:tr h="927611">
                <a:tc gridSpan="4">
                  <a:txBody>
                    <a:bodyPr/>
                    <a:lstStyle/>
                    <a:p>
                      <a:endParaRPr lang="en-GB" sz="1000" dirty="0">
                        <a:latin typeface="Open Sans"/>
                        <a:cs typeface="Open Sans"/>
                      </a:endParaRPr>
                    </a:p>
                    <a:p>
                      <a:r>
                        <a:rPr lang="en-GB" sz="1000" dirty="0">
                          <a:solidFill>
                            <a:schemeClr val="tx1"/>
                          </a:solidFill>
                          <a:latin typeface="Open Sans"/>
                          <a:cs typeface="Open Sans"/>
                        </a:rPr>
                        <a:t>The learner has undertaken a sustained investigation into a wide range of artists and designers related to the theme of the project including Bridget Riley, Victor Vasarely and Marc Jacobs. The work of others clearly informs and inspires the learners work and has been used to develop initial ideas and has effectively influenced the learners creative decision making. Exploration of materials, techniques and processes have allowed the learner to refine their initial ideas and develop work that demonstrates understanding of the theme. </a:t>
                      </a:r>
                    </a:p>
                    <a:p>
                      <a:endParaRPr lang="en-GB" sz="1000" dirty="0">
                        <a:solidFill>
                          <a:schemeClr val="tx1"/>
                        </a:solidFill>
                        <a:latin typeface="Open Sans"/>
                        <a:cs typeface="Open Sans"/>
                      </a:endParaRPr>
                    </a:p>
                    <a:p>
                      <a:endParaRPr lang="en-GB" sz="1000" dirty="0">
                        <a:solidFill>
                          <a:schemeClr val="tx1"/>
                        </a:solidFill>
                        <a:latin typeface="Open Sans"/>
                        <a:cs typeface="Open Sans"/>
                      </a:endParaRPr>
                    </a:p>
                  </a:txBody>
                  <a:tcPr marL="56457" marR="56457" marT="0" marB="0"/>
                </a:tc>
                <a:tc hMerge="1">
                  <a:txBody>
                    <a:bodyPr/>
                    <a:lstStyle/>
                    <a:p>
                      <a:endParaRPr lang="en-GB"/>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10656">
                <a:tc>
                  <a:txBody>
                    <a:bodyPr/>
                    <a:lstStyle/>
                    <a:p>
                      <a:pPr marL="378460" marR="0" indent="-378460" algn="ctr">
                        <a:spcBef>
                          <a:spcPts val="0"/>
                        </a:spcBef>
                        <a:spcAft>
                          <a:spcPts val="0"/>
                        </a:spcAft>
                      </a:pPr>
                      <a:r>
                        <a:rPr lang="en-GB" sz="11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A2.2</a:t>
                      </a:r>
                    </a:p>
                  </a:txBody>
                  <a:tcPr marL="56457" marR="56457" marT="0" marB="0" anchor="ctr">
                    <a:solidFill>
                      <a:srgbClr val="EAEAEA"/>
                    </a:solidFill>
                  </a:tcPr>
                </a:tc>
                <a:tc>
                  <a:txBody>
                    <a:bodyPr/>
                    <a:lstStyle/>
                    <a:p>
                      <a:pPr marL="0" marR="0">
                        <a:spcBef>
                          <a:spcPts val="0"/>
                        </a:spcBef>
                        <a:spcAft>
                          <a:spcPts val="0"/>
                        </a:spcAft>
                      </a:pPr>
                      <a:r>
                        <a:rPr lang="en-GB" sz="11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Use communication skills for an art and design project</a:t>
                      </a:r>
                      <a:endParaRPr lang="en-GB" sz="11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56457" marR="56457" marT="0" marB="0" anchor="ctr">
                    <a:solidFill>
                      <a:srgbClr val="EAEAEA"/>
                    </a:solidFill>
                  </a:tcPr>
                </a:tc>
                <a:tc>
                  <a:txBody>
                    <a:bodyPr/>
                    <a:lstStyle/>
                    <a:p>
                      <a:pPr marL="0" marR="0" algn="ctr">
                        <a:spcBef>
                          <a:spcPts val="0"/>
                        </a:spcBef>
                        <a:spcAft>
                          <a:spcPts val="0"/>
                        </a:spcAft>
                      </a:pPr>
                      <a:r>
                        <a:rPr lang="en-GB" sz="1100" b="1" dirty="0">
                          <a:effectLst/>
                          <a:latin typeface="Open Sans" panose="020B0606030504020204" pitchFamily="34" charset="0"/>
                          <a:ea typeface="Open Sans" panose="020B0606030504020204" pitchFamily="34" charset="0"/>
                          <a:cs typeface="Open Sans" panose="020B0606030504020204" pitchFamily="34" charset="0"/>
                        </a:rPr>
                        <a:t>Merit</a:t>
                      </a:r>
                    </a:p>
                  </a:txBody>
                  <a:tcPr marL="56457" marR="56457" marT="0" marB="0" anchor="ctr">
                    <a:solidFill>
                      <a:srgbClr val="EAEAEA"/>
                    </a:solidFill>
                  </a:tcPr>
                </a:tc>
                <a:tc>
                  <a:txBody>
                    <a:bodyPr/>
                    <a:lstStyle/>
                    <a:p>
                      <a:pPr marL="0" marR="0" algn="ctr">
                        <a:spcBef>
                          <a:spcPts val="0"/>
                        </a:spcBef>
                        <a:spcAft>
                          <a:spcPts val="0"/>
                        </a:spcAft>
                      </a:pPr>
                      <a:r>
                        <a:rPr lang="en-GB" sz="1100" b="1" dirty="0">
                          <a:effectLst/>
                          <a:latin typeface="Open Sans" panose="020B0606030504020204" pitchFamily="34" charset="0"/>
                          <a:ea typeface="Open Sans" panose="020B0606030504020204" pitchFamily="34" charset="0"/>
                          <a:cs typeface="Open Sans" panose="020B0606030504020204" pitchFamily="34" charset="0"/>
                        </a:rPr>
                        <a:t>2 Point</a:t>
                      </a:r>
                    </a:p>
                  </a:txBody>
                  <a:tcPr marL="56457" marR="56457" marT="0" marB="0" anchor="ctr">
                    <a:solidFill>
                      <a:srgbClr val="EAEAEA"/>
                    </a:solidFill>
                  </a:tcPr>
                </a:tc>
                <a:extLst>
                  <a:ext uri="{0D108BD9-81ED-4DB2-BD59-A6C34878D82A}">
                    <a16:rowId xmlns:a16="http://schemas.microsoft.com/office/drawing/2014/main" val="10002"/>
                  </a:ext>
                </a:extLst>
              </a:tr>
              <a:tr h="962254">
                <a:tc gridSpan="4">
                  <a:txBody>
                    <a:bodyPr/>
                    <a:lstStyle/>
                    <a:p>
                      <a:pPr marL="1846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000" b="0" i="0" u="none" strike="noStrike" cap="none"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sym typeface="Arial"/>
                      </a:endParaRPr>
                    </a:p>
                    <a:p>
                      <a:pPr marL="1846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000" dirty="0">
                          <a:solidFill>
                            <a:srgbClr val="000000"/>
                          </a:solidFill>
                        </a:rPr>
                        <a:t>The learner has demonstrated an effective communication of intentions, project development and ideas throughout the project. There is a clear understanding and use of effective presentation methods</a:t>
                      </a:r>
                      <a:r>
                        <a:rPr lang="en-GB" sz="1000" baseline="0" dirty="0">
                          <a:solidFill>
                            <a:srgbClr val="000000"/>
                          </a:solidFill>
                        </a:rPr>
                        <a:t> and appropriate</a:t>
                      </a:r>
                      <a:r>
                        <a:rPr lang="en-GB" sz="1000" dirty="0">
                          <a:solidFill>
                            <a:srgbClr val="000000"/>
                          </a:solidFill>
                        </a:rPr>
                        <a:t> formats and conventions are in relation to the nature of the work.</a:t>
                      </a:r>
                    </a:p>
                    <a:p>
                      <a:r>
                        <a:rPr lang="en-GB" sz="1000" dirty="0">
                          <a:solidFill>
                            <a:srgbClr val="000000"/>
                          </a:solidFill>
                        </a:rPr>
                        <a:t>The learner has acknowledged some aspects of how the work will communicate initial intentions and concepts through the outcome. However a greater emphasis of how the presentation methods could really enhance the qualities of the work would be beneficial and could be explored further.</a:t>
                      </a:r>
                    </a:p>
                    <a:p>
                      <a:endParaRPr lang="en-GB" sz="1000" dirty="0">
                        <a:solidFill>
                          <a:srgbClr val="FF0000"/>
                        </a:solidFill>
                      </a:endParaRPr>
                    </a:p>
                    <a:p>
                      <a:endParaRPr lang="en-GB" sz="1000" dirty="0">
                        <a:solidFill>
                          <a:srgbClr val="FF0000"/>
                        </a:solidFill>
                      </a:endParaRPr>
                    </a:p>
                  </a:txBody>
                  <a:tcPr marL="56457" marR="56457" marT="0" marB="0"/>
                </a:tc>
                <a:tc hMerge="1">
                  <a:txBody>
                    <a:bodyPr/>
                    <a:lstStyle/>
                    <a:p>
                      <a:endParaRPr lang="en-GB"/>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10656">
                <a:tc>
                  <a:txBody>
                    <a:bodyPr/>
                    <a:lstStyle/>
                    <a:p>
                      <a:pPr marL="378460" marR="0" indent="-378460" algn="ctr">
                        <a:spcBef>
                          <a:spcPts val="0"/>
                        </a:spcBef>
                        <a:spcAft>
                          <a:spcPts val="0"/>
                        </a:spcAft>
                      </a:pPr>
                      <a:r>
                        <a:rPr lang="en-GB" sz="11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A2.3</a:t>
                      </a:r>
                    </a:p>
                  </a:txBody>
                  <a:tcPr marL="56457" marR="56457" marT="0" marB="0" anchor="ctr">
                    <a:solidFill>
                      <a:srgbClr val="EAEAEA"/>
                    </a:solidFill>
                  </a:tcPr>
                </a:tc>
                <a:tc>
                  <a:txBody>
                    <a:bodyPr/>
                    <a:lstStyle/>
                    <a:p>
                      <a:pPr marL="0" marR="0">
                        <a:spcBef>
                          <a:spcPts val="0"/>
                        </a:spcBef>
                        <a:spcAft>
                          <a:spcPts val="0"/>
                        </a:spcAft>
                      </a:pPr>
                      <a:r>
                        <a:rPr lang="en-GB" sz="11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Use practical skills for an art and design project</a:t>
                      </a:r>
                      <a:endParaRPr lang="en-GB" sz="11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56457" marR="56457" marT="0" marB="0" anchor="ctr">
                    <a:solidFill>
                      <a:srgbClr val="EAEAEA"/>
                    </a:solidFill>
                  </a:tcPr>
                </a:tc>
                <a:tc>
                  <a:txBody>
                    <a:bodyPr/>
                    <a:lstStyle/>
                    <a:p>
                      <a:pPr marL="0" marR="0" algn="ctr">
                        <a:spcBef>
                          <a:spcPts val="0"/>
                        </a:spcBef>
                        <a:spcAft>
                          <a:spcPts val="0"/>
                        </a:spcAft>
                      </a:pPr>
                      <a:r>
                        <a:rPr lang="en-GB" sz="1100" b="1" dirty="0">
                          <a:effectLst/>
                          <a:latin typeface="Open Sans" panose="020B0606030504020204" pitchFamily="34" charset="0"/>
                          <a:ea typeface="Open Sans" panose="020B0606030504020204" pitchFamily="34" charset="0"/>
                          <a:cs typeface="Open Sans" panose="020B0606030504020204" pitchFamily="34" charset="0"/>
                        </a:rPr>
                        <a:t>Distinction</a:t>
                      </a:r>
                    </a:p>
                  </a:txBody>
                  <a:tcPr marL="56457" marR="56457" marT="0" marB="0" anchor="ctr">
                    <a:solidFill>
                      <a:srgbClr val="EAEAEA"/>
                    </a:solidFill>
                  </a:tcPr>
                </a:tc>
                <a:tc>
                  <a:txBody>
                    <a:bodyPr/>
                    <a:lstStyle/>
                    <a:p>
                      <a:pPr marL="0" marR="0" algn="ctr">
                        <a:spcBef>
                          <a:spcPts val="0"/>
                        </a:spcBef>
                        <a:spcAft>
                          <a:spcPts val="0"/>
                        </a:spcAft>
                      </a:pPr>
                      <a:r>
                        <a:rPr lang="en-GB" sz="1100" b="1" dirty="0">
                          <a:effectLst/>
                          <a:latin typeface="Open Sans" panose="020B0606030504020204" pitchFamily="34" charset="0"/>
                          <a:ea typeface="Open Sans" panose="020B0606030504020204" pitchFamily="34" charset="0"/>
                          <a:cs typeface="Open Sans" panose="020B0606030504020204" pitchFamily="34" charset="0"/>
                        </a:rPr>
                        <a:t>3 Points</a:t>
                      </a:r>
                    </a:p>
                  </a:txBody>
                  <a:tcPr marL="56457" marR="56457" marT="0" marB="0" anchor="ctr">
                    <a:solidFill>
                      <a:srgbClr val="EAEAEA"/>
                    </a:solidFill>
                  </a:tcPr>
                </a:tc>
                <a:extLst>
                  <a:ext uri="{0D108BD9-81ED-4DB2-BD59-A6C34878D82A}">
                    <a16:rowId xmlns:a16="http://schemas.microsoft.com/office/drawing/2014/main" val="10004"/>
                  </a:ext>
                </a:extLst>
              </a:tr>
              <a:tr h="1248318">
                <a:tc gridSpan="4">
                  <a:txBody>
                    <a:bodyPr/>
                    <a:lstStyle/>
                    <a:p>
                      <a:pPr marL="378460" marR="0" indent="-378460" algn="ctr">
                        <a:spcBef>
                          <a:spcPts val="0"/>
                        </a:spcBef>
                        <a:spcAft>
                          <a:spcPts val="0"/>
                        </a:spcAft>
                      </a:pPr>
                      <a:endParaRPr lang="en-GB" sz="1000" b="1"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000" dirty="0">
                          <a:solidFill>
                            <a:srgbClr val="000000"/>
                          </a:solidFill>
                        </a:rPr>
                        <a:t>Generally the learner has demonstrated an assured selection and manipulation of media, materials, techniques and processes with a clear awareness of their effect on production of outcomes. There is generally consistent application of practical</a:t>
                      </a:r>
                      <a:r>
                        <a:rPr lang="en-GB" sz="1000" baseline="0" dirty="0">
                          <a:solidFill>
                            <a:srgbClr val="000000"/>
                          </a:solidFill>
                        </a:rPr>
                        <a:t> skills </a:t>
                      </a:r>
                      <a:r>
                        <a:rPr lang="en-GB" sz="1000" dirty="0">
                          <a:solidFill>
                            <a:srgbClr val="000000"/>
                          </a:solidFill>
                        </a:rPr>
                        <a:t>shown through development and execution which demonstrates understanding of how to exploit media, materials, techniques and processes to realise creative intentions. </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0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0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56457" marR="56457" marT="0" marB="0"/>
                </a:tc>
                <a:tc hMerge="1">
                  <a:txBody>
                    <a:bodyPr/>
                    <a:lstStyle/>
                    <a:p>
                      <a:endParaRPr lang="en-GB"/>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9" name="TextBox 8"/>
          <p:cNvSpPr txBox="1"/>
          <p:nvPr/>
        </p:nvSpPr>
        <p:spPr>
          <a:xfrm>
            <a:off x="410534" y="166757"/>
            <a:ext cx="1454244" cy="584776"/>
          </a:xfrm>
          <a:prstGeom prst="rect">
            <a:avLst/>
          </a:prstGeom>
          <a:noFill/>
        </p:spPr>
        <p:txBody>
          <a:bodyPr wrap="none" rtlCol="0">
            <a:spAutoFit/>
          </a:bodyPr>
          <a:lstStyle/>
          <a:p>
            <a:r>
              <a:rPr lang="en-US" sz="1600" b="1" dirty="0">
                <a:solidFill>
                  <a:srgbClr val="006AC1"/>
                </a:solidFill>
                <a:latin typeface="Open sans"/>
                <a:cs typeface="Open sans"/>
              </a:rPr>
              <a:t>Commentary</a:t>
            </a:r>
          </a:p>
          <a:p>
            <a:endParaRPr lang="en-US" sz="1600" dirty="0"/>
          </a:p>
        </p:txBody>
      </p:sp>
    </p:spTree>
    <p:extLst>
      <p:ext uri="{BB962C8B-B14F-4D97-AF65-F5344CB8AC3E}">
        <p14:creationId xmlns:p14="http://schemas.microsoft.com/office/powerpoint/2010/main" val="3089662678"/>
      </p:ext>
    </p:extLst>
  </p:cSld>
  <p:clrMapOvr>
    <a:masterClrMapping/>
  </p:clrMapOvr>
  <p:transition spd="med">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40</a:t>
            </a:fld>
            <a:endParaRPr sz="700">
              <a:solidFill>
                <a:srgbClr val="595959"/>
              </a:solidFill>
              <a:latin typeface="Open Sans"/>
              <a:ea typeface="Open Sans"/>
              <a:cs typeface="Open Sans"/>
              <a:sym typeface="Open Sans"/>
            </a:endParaRPr>
          </a:p>
        </p:txBody>
      </p:sp>
      <p:pic>
        <p:nvPicPr>
          <p:cNvPr id="3" name="Picture 2" descr="IMG_0138.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248842" y="1511151"/>
            <a:ext cx="5652173" cy="3768115"/>
          </a:xfrm>
          <a:prstGeom prst="rect">
            <a:avLst/>
          </a:prstGeom>
        </p:spPr>
      </p:pic>
      <p:pic>
        <p:nvPicPr>
          <p:cNvPr id="9" name="Picture 8" descr="IMG_0139.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3727870" y="1511159"/>
            <a:ext cx="5652210" cy="3768140"/>
          </a:xfrm>
          <a:prstGeom prst="rect">
            <a:avLst/>
          </a:prstGeom>
        </p:spPr>
      </p:pic>
    </p:spTree>
    <p:extLst>
      <p:ext uri="{BB962C8B-B14F-4D97-AF65-F5344CB8AC3E}">
        <p14:creationId xmlns:p14="http://schemas.microsoft.com/office/powerpoint/2010/main" val="3455311463"/>
      </p:ext>
    </p:extLst>
  </p:cSld>
  <p:clrMapOvr>
    <a:masterClrMapping/>
  </p:clrMapOvr>
  <p:transition spd="med">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41</a:t>
            </a:fld>
            <a:endParaRPr sz="700">
              <a:solidFill>
                <a:srgbClr val="595959"/>
              </a:solidFill>
              <a:latin typeface="Open Sans"/>
              <a:ea typeface="Open Sans"/>
              <a:cs typeface="Open Sans"/>
              <a:sym typeface="Open Sans"/>
            </a:endParaRPr>
          </a:p>
        </p:txBody>
      </p:sp>
      <p:pic>
        <p:nvPicPr>
          <p:cNvPr id="3" name="Picture 2" descr="IMG_0140.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254114" y="1541451"/>
            <a:ext cx="5658500" cy="3772333"/>
          </a:xfrm>
          <a:prstGeom prst="rect">
            <a:avLst/>
          </a:prstGeom>
        </p:spPr>
      </p:pic>
      <p:pic>
        <p:nvPicPr>
          <p:cNvPr id="9" name="Picture 8" descr="IMG_0141.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3695455" y="1467718"/>
            <a:ext cx="5725658" cy="3926615"/>
          </a:xfrm>
          <a:prstGeom prst="rect">
            <a:avLst/>
          </a:prstGeom>
        </p:spPr>
      </p:pic>
    </p:spTree>
    <p:extLst>
      <p:ext uri="{BB962C8B-B14F-4D97-AF65-F5344CB8AC3E}">
        <p14:creationId xmlns:p14="http://schemas.microsoft.com/office/powerpoint/2010/main" val="2768429715"/>
      </p:ext>
    </p:extLst>
  </p:cSld>
  <p:clrMapOvr>
    <a:masterClrMapping/>
  </p:clrMapOvr>
  <p:transition spd="med">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42</a:t>
            </a:fld>
            <a:endParaRPr sz="700">
              <a:solidFill>
                <a:srgbClr val="595959"/>
              </a:solidFill>
              <a:latin typeface="Open Sans"/>
              <a:ea typeface="Open Sans"/>
              <a:cs typeface="Open Sans"/>
              <a:sym typeface="Open Sans"/>
            </a:endParaRPr>
          </a:p>
        </p:txBody>
      </p:sp>
      <p:pic>
        <p:nvPicPr>
          <p:cNvPr id="4" name="Picture 3"/>
          <p:cNvPicPr>
            <a:picLocks noChangeAspect="1"/>
          </p:cNvPicPr>
          <p:nvPr/>
        </p:nvPicPr>
        <p:blipFill>
          <a:blip r:embed="rId4"/>
          <a:stretch>
            <a:fillRect/>
          </a:stretch>
        </p:blipFill>
        <p:spPr>
          <a:xfrm>
            <a:off x="1768797" y="568192"/>
            <a:ext cx="5577839" cy="5688192"/>
          </a:xfrm>
          <a:prstGeom prst="rect">
            <a:avLst/>
          </a:prstGeom>
        </p:spPr>
      </p:pic>
    </p:spTree>
    <p:extLst>
      <p:ext uri="{BB962C8B-B14F-4D97-AF65-F5344CB8AC3E}">
        <p14:creationId xmlns:p14="http://schemas.microsoft.com/office/powerpoint/2010/main" val="1631621711"/>
      </p:ext>
    </p:extLst>
  </p:cSld>
  <p:clrMapOvr>
    <a:masterClrMapping/>
  </p:clrMapOvr>
  <p:transition spd="med">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43</a:t>
            </a:fld>
            <a:endParaRPr sz="700">
              <a:solidFill>
                <a:srgbClr val="595959"/>
              </a:solidFill>
              <a:latin typeface="Open Sans"/>
              <a:ea typeface="Open Sans"/>
              <a:cs typeface="Open Sans"/>
              <a:sym typeface="Open Sans"/>
            </a:endParaRPr>
          </a:p>
        </p:txBody>
      </p:sp>
      <p:sp>
        <p:nvSpPr>
          <p:cNvPr id="8" name="TextBox 7"/>
          <p:cNvSpPr txBox="1"/>
          <p:nvPr/>
        </p:nvSpPr>
        <p:spPr>
          <a:xfrm>
            <a:off x="410533" y="179587"/>
            <a:ext cx="2864887" cy="553998"/>
          </a:xfrm>
          <a:prstGeom prst="rect">
            <a:avLst/>
          </a:prstGeom>
          <a:noFill/>
        </p:spPr>
        <p:txBody>
          <a:bodyPr wrap="none" rtlCol="0">
            <a:spAutoFit/>
          </a:bodyPr>
          <a:lstStyle/>
          <a:p>
            <a:r>
              <a:rPr lang="en-US" sz="1600" b="1" dirty="0">
                <a:solidFill>
                  <a:schemeClr val="tx2">
                    <a:lumMod val="75000"/>
                    <a:lumOff val="25000"/>
                  </a:schemeClr>
                </a:solidFill>
                <a:latin typeface="Open sans"/>
                <a:cs typeface="Open sans"/>
              </a:rPr>
              <a:t>Record of Practical Activity</a:t>
            </a:r>
          </a:p>
          <a:p>
            <a:endParaRPr lang="en-US" dirty="0"/>
          </a:p>
        </p:txBody>
      </p:sp>
      <p:pic>
        <p:nvPicPr>
          <p:cNvPr id="6" name="Picture 5" descr="Paula V2.0 BTEC Record of Practical Activity (1).pdf"/>
          <p:cNvPicPr>
            <a:picLocks noChangeAspect="1"/>
          </p:cNvPicPr>
          <p:nvPr/>
        </p:nvPicPr>
        <p:blipFill rotWithShape="1">
          <a:blip r:embed="rId4" cstate="print">
            <a:extLst>
              <a:ext uri="{28A0092B-C50C-407E-A947-70E740481C1C}">
                <a14:useLocalDpi xmlns:a14="http://schemas.microsoft.com/office/drawing/2010/main"/>
              </a:ext>
            </a:extLst>
          </a:blip>
          <a:srcRect l="4605" r="6109" b="8746"/>
          <a:stretch/>
        </p:blipFill>
        <p:spPr>
          <a:xfrm>
            <a:off x="2424405" y="538344"/>
            <a:ext cx="3967212" cy="57377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0048696"/>
      </p:ext>
    </p:extLst>
  </p:cSld>
  <p:clrMapOvr>
    <a:masterClrMapping/>
  </p:clrMapOvr>
  <p:transition spd="med">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44</a:t>
            </a:fld>
            <a:endParaRPr sz="700">
              <a:solidFill>
                <a:srgbClr val="595959"/>
              </a:solidFill>
              <a:latin typeface="Open Sans"/>
              <a:ea typeface="Open Sans"/>
              <a:cs typeface="Open Sans"/>
              <a:sym typeface="Open Sans"/>
            </a:endParaRPr>
          </a:p>
        </p:txBody>
      </p:sp>
      <p:sp>
        <p:nvSpPr>
          <p:cNvPr id="8" name="TextBox 7"/>
          <p:cNvSpPr txBox="1"/>
          <p:nvPr/>
        </p:nvSpPr>
        <p:spPr>
          <a:xfrm>
            <a:off x="410533" y="179587"/>
            <a:ext cx="2157562" cy="553998"/>
          </a:xfrm>
          <a:prstGeom prst="rect">
            <a:avLst/>
          </a:prstGeom>
          <a:noFill/>
        </p:spPr>
        <p:txBody>
          <a:bodyPr wrap="none" rtlCol="0">
            <a:spAutoFit/>
          </a:bodyPr>
          <a:lstStyle/>
          <a:p>
            <a:r>
              <a:rPr lang="en-US" sz="1600" b="1" dirty="0">
                <a:solidFill>
                  <a:schemeClr val="tx2">
                    <a:lumMod val="75000"/>
                    <a:lumOff val="25000"/>
                  </a:schemeClr>
                </a:solidFill>
                <a:latin typeface="Open sans"/>
                <a:cs typeface="Open sans"/>
              </a:rPr>
              <a:t>Assessment Record</a:t>
            </a:r>
          </a:p>
          <a:p>
            <a:endParaRPr lang="en-US" dirty="0"/>
          </a:p>
        </p:txBody>
      </p:sp>
      <p:pic>
        <p:nvPicPr>
          <p:cNvPr id="6" name="Picture 5" descr="BTEC_Assessment_Record Paula Rego.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5352" y="566799"/>
            <a:ext cx="8486891" cy="47862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63041675"/>
      </p:ext>
    </p:extLst>
  </p:cSld>
  <p:clrMapOvr>
    <a:masterClrMapping/>
  </p:clrMapOvr>
  <p:transition spd="med">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45</a:t>
            </a:fld>
            <a:endParaRPr sz="700">
              <a:solidFill>
                <a:srgbClr val="595959"/>
              </a:solidFill>
              <a:latin typeface="Open Sans"/>
              <a:ea typeface="Open Sans"/>
              <a:cs typeface="Open Sans"/>
              <a:sym typeface="Open Sans"/>
            </a:endParaRPr>
          </a:p>
        </p:txBody>
      </p:sp>
      <p:sp>
        <p:nvSpPr>
          <p:cNvPr id="8" name="TextBox 7"/>
          <p:cNvSpPr txBox="1"/>
          <p:nvPr/>
        </p:nvSpPr>
        <p:spPr>
          <a:xfrm>
            <a:off x="410533" y="179587"/>
            <a:ext cx="2157562" cy="553998"/>
          </a:xfrm>
          <a:prstGeom prst="rect">
            <a:avLst/>
          </a:prstGeom>
          <a:noFill/>
        </p:spPr>
        <p:txBody>
          <a:bodyPr wrap="none" rtlCol="0">
            <a:spAutoFit/>
          </a:bodyPr>
          <a:lstStyle/>
          <a:p>
            <a:r>
              <a:rPr lang="en-US" sz="1600" b="1" dirty="0">
                <a:solidFill>
                  <a:schemeClr val="tx2">
                    <a:lumMod val="75000"/>
                    <a:lumOff val="25000"/>
                  </a:schemeClr>
                </a:solidFill>
                <a:latin typeface="Open sans"/>
                <a:cs typeface="Open sans"/>
              </a:rPr>
              <a:t>Assessment Record</a:t>
            </a:r>
          </a:p>
          <a:p>
            <a:endParaRPr lang="en-US" dirty="0"/>
          </a:p>
        </p:txBody>
      </p:sp>
      <p:pic>
        <p:nvPicPr>
          <p:cNvPr id="6" name="Picture 5" descr="BTEC_Assessment_Record Paula Rego 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2382" y="545806"/>
            <a:ext cx="8596292" cy="40305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28818305"/>
      </p:ext>
    </p:extLst>
  </p:cSld>
  <p:clrMapOvr>
    <a:masterClrMapping/>
  </p:clrMapOvr>
  <p:transition spd="med">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Shape 918"/>
        <p:cNvGrpSpPr/>
        <p:nvPr/>
      </p:nvGrpSpPr>
      <p:grpSpPr>
        <a:xfrm>
          <a:off x="0" y="0"/>
          <a:ext cx="0" cy="0"/>
          <a:chOff x="0" y="0"/>
          <a:chExt cx="0" cy="0"/>
        </a:xfrm>
      </p:grpSpPr>
      <p:pic>
        <p:nvPicPr>
          <p:cNvPr id="919" name="Google Shape;919;p7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883550" y="3320375"/>
            <a:ext cx="3376899" cy="217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r>
              <a:rPr lang="en-GB" sz="1000" b="1" dirty="0">
                <a:solidFill>
                  <a:srgbClr val="555555"/>
                </a:solidFill>
                <a:latin typeface="Open Sans"/>
                <a:ea typeface="Open Sans"/>
                <a:cs typeface="Open Sans"/>
                <a:sym typeface="Open Sans"/>
              </a:rPr>
              <a:t>Sample Marked Learner Work |</a:t>
            </a:r>
            <a:r>
              <a:rPr lang="en-GB" sz="1000" dirty="0">
                <a:solidFill>
                  <a:srgbClr val="555555"/>
                </a:solidFill>
                <a:latin typeface="Open Sans"/>
                <a:ea typeface="Open Sans"/>
                <a:cs typeface="Open Sans"/>
                <a:sym typeface="Open Sans"/>
              </a:rPr>
              <a:t> A2: Art and Design Project</a:t>
            </a:r>
            <a:endParaRPr sz="1000" dirty="0">
              <a:solidFill>
                <a:srgbClr val="555555"/>
              </a:solidFill>
              <a:latin typeface="Open Sans"/>
              <a:ea typeface="Open Sans"/>
              <a:cs typeface="Open Sans"/>
              <a:sym typeface="Open Sans"/>
            </a:endParaRP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algn="r"/>
            <a:fld id="{00000000-1234-1234-1234-123412341234}" type="slidenum">
              <a:rPr lang="en-GB" sz="700">
                <a:solidFill>
                  <a:srgbClr val="595959"/>
                </a:solidFill>
                <a:latin typeface="Open Sans"/>
                <a:ea typeface="Open Sans"/>
                <a:cs typeface="Open Sans"/>
                <a:sym typeface="Open Sans"/>
              </a:rPr>
              <a:pPr algn="r"/>
              <a:t>5</a:t>
            </a:fld>
            <a:endParaRPr sz="700">
              <a:solidFill>
                <a:srgbClr val="595959"/>
              </a:solidFill>
              <a:latin typeface="Open Sans"/>
              <a:ea typeface="Open Sans"/>
              <a:cs typeface="Open Sans"/>
              <a:sym typeface="Open Sans"/>
            </a:endParaRPr>
          </a:p>
        </p:txBody>
      </p:sp>
      <p:graphicFrame>
        <p:nvGraphicFramePr>
          <p:cNvPr id="5" name="Table 4"/>
          <p:cNvGraphicFramePr>
            <a:graphicFrameLocks noGrp="1"/>
          </p:cNvGraphicFramePr>
          <p:nvPr>
            <p:extLst>
              <p:ext uri="{D42A27DB-BD31-4B8C-83A1-F6EECF244321}">
                <p14:modId xmlns:p14="http://schemas.microsoft.com/office/powerpoint/2010/main" val="2668492169"/>
              </p:ext>
            </p:extLst>
          </p:nvPr>
        </p:nvGraphicFramePr>
        <p:xfrm>
          <a:off x="363619" y="641995"/>
          <a:ext cx="8458301" cy="4613882"/>
        </p:xfrm>
        <a:graphic>
          <a:graphicData uri="http://schemas.openxmlformats.org/drawingml/2006/table">
            <a:tbl>
              <a:tblPr>
                <a:tableStyleId>{E2522ABF-4430-4345-926A-8C17301C0D87}</a:tableStyleId>
              </a:tblPr>
              <a:tblGrid>
                <a:gridCol w="420925">
                  <a:extLst>
                    <a:ext uri="{9D8B030D-6E8A-4147-A177-3AD203B41FA5}">
                      <a16:colId xmlns:a16="http://schemas.microsoft.com/office/drawing/2014/main" val="20000"/>
                    </a:ext>
                  </a:extLst>
                </a:gridCol>
                <a:gridCol w="5852835">
                  <a:extLst>
                    <a:ext uri="{9D8B030D-6E8A-4147-A177-3AD203B41FA5}">
                      <a16:colId xmlns:a16="http://schemas.microsoft.com/office/drawing/2014/main" val="20001"/>
                    </a:ext>
                  </a:extLst>
                </a:gridCol>
                <a:gridCol w="1155290">
                  <a:extLst>
                    <a:ext uri="{9D8B030D-6E8A-4147-A177-3AD203B41FA5}">
                      <a16:colId xmlns:a16="http://schemas.microsoft.com/office/drawing/2014/main" val="184830623"/>
                    </a:ext>
                  </a:extLst>
                </a:gridCol>
                <a:gridCol w="1029251">
                  <a:extLst>
                    <a:ext uri="{9D8B030D-6E8A-4147-A177-3AD203B41FA5}">
                      <a16:colId xmlns:a16="http://schemas.microsoft.com/office/drawing/2014/main" val="1774839000"/>
                    </a:ext>
                  </a:extLst>
                </a:gridCol>
              </a:tblGrid>
              <a:tr h="410655">
                <a:tc>
                  <a:txBody>
                    <a:bodyPr/>
                    <a:lstStyle/>
                    <a:p>
                      <a:pPr marL="378460" marR="0" indent="-378460" algn="ctr">
                        <a:spcBef>
                          <a:spcPts val="0"/>
                        </a:spcBef>
                        <a:spcAft>
                          <a:spcPts val="0"/>
                        </a:spcAft>
                      </a:pPr>
                      <a:r>
                        <a:rPr lang="en-GB" sz="11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A2.4</a:t>
                      </a:r>
                    </a:p>
                  </a:txBody>
                  <a:tcPr marL="56457" marR="56457" marT="0" marB="0" anchor="ctr">
                    <a:solidFill>
                      <a:srgbClr val="EAEAEA"/>
                    </a:solidFill>
                  </a:tcPr>
                </a:tc>
                <a:tc>
                  <a:txBody>
                    <a:bodyPr/>
                    <a:lstStyle/>
                    <a:p>
                      <a:pPr marL="0" marR="0">
                        <a:spcBef>
                          <a:spcPts val="0"/>
                        </a:spcBef>
                        <a:spcAft>
                          <a:spcPts val="0"/>
                        </a:spcAft>
                      </a:pPr>
                      <a:r>
                        <a:rPr lang="en-GB" sz="11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Carry out development of an art and design project</a:t>
                      </a:r>
                      <a:endParaRPr lang="en-GB" sz="11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56457" marR="56457" marT="0" marB="0" anchor="ctr">
                    <a:solidFill>
                      <a:srgbClr val="EAEAEA"/>
                    </a:solidFill>
                  </a:tcPr>
                </a:tc>
                <a:tc>
                  <a:txBody>
                    <a:bodyPr/>
                    <a:lstStyle/>
                    <a:p>
                      <a:pPr marL="0" marR="0" algn="ctr">
                        <a:spcBef>
                          <a:spcPts val="0"/>
                        </a:spcBef>
                        <a:spcAft>
                          <a:spcPts val="0"/>
                        </a:spcAft>
                      </a:pPr>
                      <a:r>
                        <a:rPr lang="en-GB" sz="1100" b="1" dirty="0">
                          <a:effectLst/>
                          <a:latin typeface="Open Sans" panose="020B0606030504020204" pitchFamily="34" charset="0"/>
                          <a:ea typeface="Open Sans" panose="020B0606030504020204" pitchFamily="34" charset="0"/>
                          <a:cs typeface="Open Sans" panose="020B0606030504020204" pitchFamily="34" charset="0"/>
                        </a:rPr>
                        <a:t>Distinction</a:t>
                      </a:r>
                    </a:p>
                  </a:txBody>
                  <a:tcPr marL="56457" marR="56457" marT="0" marB="0" anchor="ctr">
                    <a:solidFill>
                      <a:srgbClr val="EAEAEA"/>
                    </a:solidFill>
                  </a:tcPr>
                </a:tc>
                <a:tc>
                  <a:txBody>
                    <a:bodyPr/>
                    <a:lstStyle/>
                    <a:p>
                      <a:pPr marL="0" marR="0" algn="ctr">
                        <a:spcBef>
                          <a:spcPts val="0"/>
                        </a:spcBef>
                        <a:spcAft>
                          <a:spcPts val="0"/>
                        </a:spcAft>
                      </a:pPr>
                      <a:r>
                        <a:rPr lang="en-GB" sz="1100" b="1" dirty="0">
                          <a:effectLst/>
                          <a:latin typeface="Open Sans" panose="020B0606030504020204" pitchFamily="34" charset="0"/>
                          <a:ea typeface="Open Sans" panose="020B0606030504020204" pitchFamily="34" charset="0"/>
                          <a:cs typeface="Open Sans" panose="020B0606030504020204" pitchFamily="34" charset="0"/>
                        </a:rPr>
                        <a:t>3 Points</a:t>
                      </a:r>
                    </a:p>
                  </a:txBody>
                  <a:tcPr marL="56457" marR="56457" marT="0" marB="0" anchor="ctr">
                    <a:solidFill>
                      <a:srgbClr val="EAEAEA"/>
                    </a:solidFill>
                  </a:tcPr>
                </a:tc>
                <a:extLst>
                  <a:ext uri="{0D108BD9-81ED-4DB2-BD59-A6C34878D82A}">
                    <a16:rowId xmlns:a16="http://schemas.microsoft.com/office/drawing/2014/main" val="10000"/>
                  </a:ext>
                </a:extLst>
              </a:tr>
              <a:tr h="910152">
                <a:tc gridSpan="4">
                  <a:txBody>
                    <a:bodyPr/>
                    <a:lstStyle/>
                    <a:p>
                      <a:pPr marL="18460" marR="0" lvl="0" indent="0" algn="l" defTabSz="914400" rtl="0" eaLnBrk="1" fontAlgn="auto" latinLnBrk="0" hangingPunct="1">
                        <a:lnSpc>
                          <a:spcPct val="100000"/>
                        </a:lnSpc>
                        <a:spcBef>
                          <a:spcPts val="0"/>
                        </a:spcBef>
                        <a:spcAft>
                          <a:spcPts val="0"/>
                        </a:spcAft>
                        <a:buClr>
                          <a:srgbClr val="000000"/>
                        </a:buClr>
                        <a:buSzTx/>
                        <a:buFontTx/>
                        <a:buNone/>
                        <a:tabLst/>
                        <a:defRPr/>
                      </a:pPr>
                      <a:endParaRPr lang="en-GB" sz="1000" b="0"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endParaRPr>
                    </a:p>
                    <a:p>
                      <a:pPr marL="1846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1000" dirty="0">
                          <a:solidFill>
                            <a:srgbClr val="000000"/>
                          </a:solidFill>
                          <a:latin typeface="Open Sans"/>
                          <a:cs typeface="Open Sans"/>
                        </a:rPr>
                        <a:t>The learner has shown sound use of ideas generation, experimentation, review and refinement across the assignment. The development towards a final outcome has been sustained  throughout each step of</a:t>
                      </a:r>
                      <a:r>
                        <a:rPr lang="en-GB" sz="1000" baseline="0" dirty="0">
                          <a:solidFill>
                            <a:srgbClr val="000000"/>
                          </a:solidFill>
                          <a:latin typeface="Open Sans"/>
                          <a:cs typeface="Open Sans"/>
                        </a:rPr>
                        <a:t> the design and production cycle and this has allowed the learner to produce a refined and sophisticated response to the brief. It is clear that the learner has used the results of on going experimentation and exploration to allow the work to evolve. The creative process has been recorded in a logical and systematic fashion.</a:t>
                      </a:r>
                    </a:p>
                    <a:p>
                      <a:pPr marL="18460" marR="0" lvl="0" indent="0" algn="l" defTabSz="914400" rtl="0" eaLnBrk="1" fontAlgn="auto" latinLnBrk="0" hangingPunct="1">
                        <a:lnSpc>
                          <a:spcPct val="100000"/>
                        </a:lnSpc>
                        <a:spcBef>
                          <a:spcPts val="0"/>
                        </a:spcBef>
                        <a:spcAft>
                          <a:spcPts val="0"/>
                        </a:spcAft>
                        <a:buClr>
                          <a:srgbClr val="000000"/>
                        </a:buClr>
                        <a:buSzTx/>
                        <a:buFontTx/>
                        <a:buNone/>
                        <a:tabLst/>
                        <a:defRPr/>
                      </a:pPr>
                      <a:endParaRPr lang="en-GB" sz="1000" baseline="0" dirty="0">
                        <a:solidFill>
                          <a:srgbClr val="FF0000"/>
                        </a:solidFill>
                        <a:latin typeface="Open Sans"/>
                        <a:cs typeface="Open Sans"/>
                      </a:endParaRPr>
                    </a:p>
                    <a:p>
                      <a:pPr marL="18460" marR="0" lvl="0" indent="0" algn="l" defTabSz="914400" rtl="0" eaLnBrk="1" fontAlgn="auto" latinLnBrk="0" hangingPunct="1">
                        <a:lnSpc>
                          <a:spcPct val="100000"/>
                        </a:lnSpc>
                        <a:spcBef>
                          <a:spcPts val="0"/>
                        </a:spcBef>
                        <a:spcAft>
                          <a:spcPts val="0"/>
                        </a:spcAft>
                        <a:buClr>
                          <a:srgbClr val="000000"/>
                        </a:buClr>
                        <a:buSzTx/>
                        <a:buFontTx/>
                        <a:buNone/>
                        <a:tabLst/>
                        <a:defRPr/>
                      </a:pPr>
                      <a:endParaRPr lang="en-GB" sz="1000" baseline="0" dirty="0">
                        <a:solidFill>
                          <a:srgbClr val="FF0000"/>
                        </a:solidFill>
                        <a:latin typeface="Open Sans"/>
                        <a:cs typeface="Open Sans"/>
                      </a:endParaRPr>
                    </a:p>
                  </a:txBody>
                  <a:tcPr marL="56457" marR="56457" marT="0" marB="0"/>
                </a:tc>
                <a:tc hMerge="1">
                  <a:txBody>
                    <a:bodyPr/>
                    <a:lstStyle/>
                    <a:p>
                      <a:endParaRPr lang="en-GB"/>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10655">
                <a:tc>
                  <a:txBody>
                    <a:bodyPr/>
                    <a:lstStyle/>
                    <a:p>
                      <a:pPr marL="378460" marR="0" indent="-378460" algn="ctr">
                        <a:spcBef>
                          <a:spcPts val="0"/>
                        </a:spcBef>
                        <a:spcAft>
                          <a:spcPts val="0"/>
                        </a:spcAft>
                      </a:pPr>
                      <a:r>
                        <a:rPr lang="en-GB" sz="11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A2.5</a:t>
                      </a:r>
                    </a:p>
                  </a:txBody>
                  <a:tcPr marL="56457" marR="56457" marT="0" marB="0" anchor="ctr">
                    <a:solidFill>
                      <a:srgbClr val="EAEAEA"/>
                    </a:solidFill>
                  </a:tcPr>
                </a:tc>
                <a:tc>
                  <a:txBody>
                    <a:bodyPr/>
                    <a:lstStyle/>
                    <a:p>
                      <a:pPr marL="0" marR="0">
                        <a:spcBef>
                          <a:spcPts val="0"/>
                        </a:spcBef>
                        <a:spcAft>
                          <a:spcPts val="0"/>
                        </a:spcAft>
                      </a:pPr>
                      <a:r>
                        <a:rPr lang="en-GB" sz="11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Use productive approaches to working for an art and design project</a:t>
                      </a:r>
                      <a:endParaRPr lang="en-GB" sz="11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56457" marR="56457" marT="0" marB="0" anchor="ctr">
                    <a:solidFill>
                      <a:srgbClr val="EAEAEA"/>
                    </a:solidFill>
                  </a:tcPr>
                </a:tc>
                <a:tc>
                  <a:txBody>
                    <a:bodyPr/>
                    <a:lstStyle/>
                    <a:p>
                      <a:pPr marL="0" marR="0" algn="ctr">
                        <a:spcBef>
                          <a:spcPts val="0"/>
                        </a:spcBef>
                        <a:spcAft>
                          <a:spcPts val="0"/>
                        </a:spcAft>
                      </a:pPr>
                      <a:r>
                        <a:rPr lang="en-GB" sz="1100" b="1" dirty="0">
                          <a:effectLst/>
                          <a:latin typeface="Open Sans" panose="020B0606030504020204" pitchFamily="34" charset="0"/>
                          <a:ea typeface="Open Sans" panose="020B0606030504020204" pitchFamily="34" charset="0"/>
                          <a:cs typeface="Open Sans" panose="020B0606030504020204" pitchFamily="34" charset="0"/>
                        </a:rPr>
                        <a:t>Merit</a:t>
                      </a:r>
                    </a:p>
                  </a:txBody>
                  <a:tcPr marL="56457" marR="56457" marT="0" marB="0" anchor="ctr">
                    <a:solidFill>
                      <a:srgbClr val="EAEAEA"/>
                    </a:solidFill>
                  </a:tcPr>
                </a:tc>
                <a:tc>
                  <a:txBody>
                    <a:bodyPr/>
                    <a:lstStyle/>
                    <a:p>
                      <a:pPr marL="0" marR="0" algn="ctr">
                        <a:spcBef>
                          <a:spcPts val="0"/>
                        </a:spcBef>
                        <a:spcAft>
                          <a:spcPts val="0"/>
                        </a:spcAft>
                      </a:pPr>
                      <a:r>
                        <a:rPr lang="en-GB" sz="1100" b="1" dirty="0">
                          <a:effectLst/>
                          <a:latin typeface="Open Sans" panose="020B0606030504020204" pitchFamily="34" charset="0"/>
                          <a:ea typeface="Open Sans" panose="020B0606030504020204" pitchFamily="34" charset="0"/>
                          <a:cs typeface="Open Sans" panose="020B0606030504020204" pitchFamily="34" charset="0"/>
                        </a:rPr>
                        <a:t>2 Point</a:t>
                      </a:r>
                    </a:p>
                  </a:txBody>
                  <a:tcPr marL="56457" marR="56457" marT="0" marB="0" anchor="ctr">
                    <a:solidFill>
                      <a:srgbClr val="EAEAEA"/>
                    </a:solidFill>
                  </a:tcPr>
                </a:tc>
                <a:extLst>
                  <a:ext uri="{0D108BD9-81ED-4DB2-BD59-A6C34878D82A}">
                    <a16:rowId xmlns:a16="http://schemas.microsoft.com/office/drawing/2014/main" val="10002"/>
                  </a:ext>
                </a:extLst>
              </a:tr>
              <a:tr h="1017634">
                <a:tc gridSpan="4">
                  <a:txBody>
                    <a:bodyPr/>
                    <a:lstStyle/>
                    <a:p>
                      <a:endParaRPr lang="en-GB" sz="1000" dirty="0">
                        <a:solidFill>
                          <a:srgbClr val="000000"/>
                        </a:solidFill>
                      </a:endParaRPr>
                    </a:p>
                    <a:p>
                      <a:r>
                        <a:rPr lang="en-GB" sz="1000" dirty="0">
                          <a:solidFill>
                            <a:srgbClr val="000000"/>
                          </a:solidFill>
                        </a:rPr>
                        <a:t>The learner has worked mostly independently throughout</a:t>
                      </a:r>
                      <a:r>
                        <a:rPr lang="en-GB" sz="1000" baseline="0" dirty="0">
                          <a:solidFill>
                            <a:srgbClr val="000000"/>
                          </a:solidFill>
                        </a:rPr>
                        <a:t> the project and has clearly engaged well with the brief. </a:t>
                      </a:r>
                      <a:r>
                        <a:rPr lang="en-GB" sz="1000" dirty="0">
                          <a:solidFill>
                            <a:srgbClr val="000000"/>
                          </a:solidFill>
                        </a:rPr>
                        <a:t>The project is well managed and submitted on time</a:t>
                      </a:r>
                      <a:r>
                        <a:rPr lang="en-GB" sz="1000" baseline="0" dirty="0">
                          <a:solidFill>
                            <a:srgbClr val="000000"/>
                          </a:solidFill>
                        </a:rPr>
                        <a:t> and t</a:t>
                      </a:r>
                      <a:r>
                        <a:rPr lang="en-GB" sz="1000" dirty="0">
                          <a:solidFill>
                            <a:srgbClr val="000000"/>
                          </a:solidFill>
                        </a:rPr>
                        <a:t>he work presented is well organised and provides an clear narrative to the work undertaken. The learner had demonstrated a competent understanding of health and safety</a:t>
                      </a:r>
                      <a:r>
                        <a:rPr lang="en-GB" sz="1000" baseline="0" dirty="0">
                          <a:solidFill>
                            <a:srgbClr val="000000"/>
                          </a:solidFill>
                        </a:rPr>
                        <a:t> and has taken appropriate measures to protect herself and others when working practically. E</a:t>
                      </a:r>
                      <a:r>
                        <a:rPr lang="en-GB" sz="1000" dirty="0">
                          <a:solidFill>
                            <a:srgbClr val="000000"/>
                          </a:solidFill>
                        </a:rPr>
                        <a:t>vidence for this criteria has also been collected in the form of a Record of Practical Activity completed by the assessor. </a:t>
                      </a:r>
                      <a:endParaRPr lang="en-GB" sz="1000" b="0"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endParaRPr>
                    </a:p>
                    <a:p>
                      <a:endParaRPr lang="en-GB" sz="1000" b="0" i="0" u="none" strike="noStrike" cap="none"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sym typeface="Arial"/>
                      </a:endParaRPr>
                    </a:p>
                    <a:p>
                      <a:endParaRPr lang="en-GB" sz="1000" dirty="0">
                        <a:solidFill>
                          <a:srgbClr val="FF0000"/>
                        </a:solidFill>
                      </a:endParaRPr>
                    </a:p>
                  </a:txBody>
                  <a:tcPr marL="56457" marR="56457" marT="0" marB="0"/>
                </a:tc>
                <a:tc hMerge="1">
                  <a:txBody>
                    <a:bodyPr/>
                    <a:lstStyle/>
                    <a:p>
                      <a:endParaRPr lang="en-GB"/>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10655">
                <a:tc gridSpan="4">
                  <a:txBody>
                    <a:bodyPr/>
                    <a:lstStyle/>
                    <a:p>
                      <a:pPr marL="378460" marR="0" indent="-378460" algn="l">
                        <a:spcBef>
                          <a:spcPts val="0"/>
                        </a:spcBef>
                        <a:spcAft>
                          <a:spcPts val="0"/>
                        </a:spcAft>
                      </a:pPr>
                      <a:r>
                        <a:rPr lang="en-GB" sz="11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General Comments</a:t>
                      </a:r>
                    </a:p>
                  </a:txBody>
                  <a:tcPr marL="56457" marR="56457" marT="0" marB="0" anchor="ctr">
                    <a:solidFill>
                      <a:srgbClr val="EAEAEA"/>
                    </a:solidFill>
                  </a:tcPr>
                </a:tc>
                <a:tc hMerge="1">
                  <a:txBody>
                    <a:bodyPr/>
                    <a:lstStyle/>
                    <a:p>
                      <a:pPr marL="0" marR="0">
                        <a:spcBef>
                          <a:spcPts val="0"/>
                        </a:spcBef>
                        <a:spcAft>
                          <a:spcPts val="0"/>
                        </a:spcAft>
                      </a:pPr>
                      <a:endParaRPr lang="en-GB" sz="1100" b="1" dirty="0">
                        <a:effectLst/>
                        <a:latin typeface="Open Sans" panose="020B0606030504020204" pitchFamily="34" charset="0"/>
                        <a:ea typeface="Open Sans" panose="020B0606030504020204" pitchFamily="34" charset="0"/>
                        <a:cs typeface="Open Sans" panose="020B0606030504020204" pitchFamily="34" charset="0"/>
                      </a:endParaRPr>
                    </a:p>
                  </a:txBody>
                  <a:tcPr marL="56457" marR="56457" marT="0" marB="0" anchor="ctr">
                    <a:solidFill>
                      <a:srgbClr val="EAEAEA"/>
                    </a:solidFill>
                  </a:tcPr>
                </a:tc>
                <a:tc hMerge="1">
                  <a:txBody>
                    <a:bodyPr/>
                    <a:lstStyle/>
                    <a:p>
                      <a:pPr marL="0" marR="0" algn="ctr">
                        <a:spcBef>
                          <a:spcPts val="0"/>
                        </a:spcBef>
                        <a:spcAft>
                          <a:spcPts val="0"/>
                        </a:spcAft>
                      </a:pPr>
                      <a:endParaRPr lang="en-GB" sz="1100" b="1" dirty="0">
                        <a:effectLst/>
                        <a:latin typeface="Open Sans" panose="020B0606030504020204" pitchFamily="34" charset="0"/>
                        <a:ea typeface="Open Sans" panose="020B0606030504020204" pitchFamily="34" charset="0"/>
                        <a:cs typeface="Open Sans" panose="020B0606030504020204" pitchFamily="34" charset="0"/>
                      </a:endParaRPr>
                    </a:p>
                  </a:txBody>
                  <a:tcPr marL="56457" marR="56457" marT="0" marB="0" anchor="ctr">
                    <a:solidFill>
                      <a:srgbClr val="EAEAEA"/>
                    </a:solidFill>
                  </a:tcPr>
                </a:tc>
                <a:tc hMerge="1">
                  <a:txBody>
                    <a:bodyPr/>
                    <a:lstStyle/>
                    <a:p>
                      <a:pPr marL="0" marR="0" algn="ctr">
                        <a:spcBef>
                          <a:spcPts val="0"/>
                        </a:spcBef>
                        <a:spcAft>
                          <a:spcPts val="0"/>
                        </a:spcAft>
                      </a:pPr>
                      <a:endParaRPr lang="en-GB" sz="1100" b="1" dirty="0">
                        <a:effectLst/>
                        <a:latin typeface="Open Sans" panose="020B0606030504020204" pitchFamily="34" charset="0"/>
                        <a:ea typeface="Open Sans" panose="020B0606030504020204" pitchFamily="34" charset="0"/>
                        <a:cs typeface="Open Sans" panose="020B0606030504020204" pitchFamily="34" charset="0"/>
                      </a:endParaRPr>
                    </a:p>
                  </a:txBody>
                  <a:tcPr marL="56457" marR="56457" marT="0" marB="0" anchor="ctr">
                    <a:solidFill>
                      <a:srgbClr val="EAEAEA"/>
                    </a:solidFill>
                  </a:tcPr>
                </a:tc>
                <a:extLst>
                  <a:ext uri="{0D108BD9-81ED-4DB2-BD59-A6C34878D82A}">
                    <a16:rowId xmlns:a16="http://schemas.microsoft.com/office/drawing/2014/main" val="10004"/>
                  </a:ext>
                </a:extLst>
              </a:tr>
              <a:tr h="1248317">
                <a:tc gridSpan="4">
                  <a:txBody>
                    <a:bodyPr/>
                    <a:lstStyle/>
                    <a:p>
                      <a:r>
                        <a:rPr lang="en-GB" sz="1000" b="0"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In this assessment unit, learners apply their learning synoptically to complete a project in response to a vocationally relevant brief. The practical skills evident in the learner’s work are competent and indicative of the Merit/Distinction assessment criteria at this level. </a:t>
                      </a:r>
                    </a:p>
                    <a:p>
                      <a:endParaRPr lang="en-GB" sz="1000" b="0"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endParaRPr>
                    </a:p>
                    <a:p>
                      <a:r>
                        <a:rPr lang="en-GB" sz="1000" b="0"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When</a:t>
                      </a:r>
                      <a:r>
                        <a:rPr lang="en-GB" sz="1000" b="0" i="0" u="none" strike="noStrike" cap="none" baseline="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 undertaking project work</a:t>
                      </a:r>
                      <a:r>
                        <a:rPr lang="en-GB" sz="1000" b="0"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 it is recommended that learners engage equally with the five fundamental skill areas (investigation, communication, practical skills, development and approach) in an integrated way when developing their work. </a:t>
                      </a:r>
                    </a:p>
                    <a:p>
                      <a:pPr marL="378460" marR="0" indent="-378460" algn="ctr">
                        <a:spcBef>
                          <a:spcPts val="0"/>
                        </a:spcBef>
                        <a:spcAft>
                          <a:spcPts val="0"/>
                        </a:spcAft>
                      </a:pPr>
                      <a:endParaRPr lang="en-GB" sz="11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56457" marR="56457" marT="0" marB="0" anchor="ctr"/>
                </a:tc>
                <a:tc hMerge="1">
                  <a:txBody>
                    <a:bodyPr/>
                    <a:lstStyle/>
                    <a:p>
                      <a:endParaRPr lang="en-GB"/>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9" name="TextBox 8"/>
          <p:cNvSpPr txBox="1"/>
          <p:nvPr/>
        </p:nvSpPr>
        <p:spPr>
          <a:xfrm>
            <a:off x="410534" y="166757"/>
            <a:ext cx="1454244" cy="584776"/>
          </a:xfrm>
          <a:prstGeom prst="rect">
            <a:avLst/>
          </a:prstGeom>
          <a:noFill/>
        </p:spPr>
        <p:txBody>
          <a:bodyPr wrap="none" rtlCol="0">
            <a:spAutoFit/>
          </a:bodyPr>
          <a:lstStyle/>
          <a:p>
            <a:r>
              <a:rPr lang="en-US" sz="1600" b="1" dirty="0">
                <a:solidFill>
                  <a:srgbClr val="006AC1"/>
                </a:solidFill>
                <a:latin typeface="Open sans"/>
                <a:cs typeface="Open sans"/>
              </a:rPr>
              <a:t>Commentary</a:t>
            </a:r>
          </a:p>
          <a:p>
            <a:endParaRPr lang="en-US" sz="1600" dirty="0"/>
          </a:p>
        </p:txBody>
      </p:sp>
    </p:spTree>
    <p:extLst>
      <p:ext uri="{BB962C8B-B14F-4D97-AF65-F5344CB8AC3E}">
        <p14:creationId xmlns:p14="http://schemas.microsoft.com/office/powerpoint/2010/main" val="2162911313"/>
      </p:ext>
    </p:extLst>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6</a:t>
            </a:fld>
            <a:endParaRPr sz="700">
              <a:solidFill>
                <a:srgbClr val="595959"/>
              </a:solidFill>
              <a:latin typeface="Open Sans"/>
              <a:ea typeface="Open Sans"/>
              <a:cs typeface="Open Sans"/>
              <a:sym typeface="Open Sans"/>
            </a:endParaRPr>
          </a:p>
        </p:txBody>
      </p:sp>
      <p:sp>
        <p:nvSpPr>
          <p:cNvPr id="9" name="Title 1">
            <a:extLst>
              <a:ext uri="{FF2B5EF4-FFF2-40B4-BE49-F238E27FC236}">
                <a16:creationId xmlns:a16="http://schemas.microsoft.com/office/drawing/2014/main" id="{A917BC54-1E53-4271-93BB-7AA7BDC725FB}"/>
              </a:ext>
            </a:extLst>
          </p:cNvPr>
          <p:cNvSpPr>
            <a:spLocks noGrp="1"/>
          </p:cNvSpPr>
          <p:nvPr>
            <p:ph type="title"/>
          </p:nvPr>
        </p:nvSpPr>
        <p:spPr>
          <a:xfrm>
            <a:off x="343350" y="583988"/>
            <a:ext cx="8208300" cy="1096800"/>
          </a:xfrm>
        </p:spPr>
        <p:txBody>
          <a:bodyPr/>
          <a:lstStyle/>
          <a:p>
            <a:br>
              <a:rPr lang="en-GB" dirty="0">
                <a:solidFill>
                  <a:srgbClr val="FF0000"/>
                </a:solidFill>
              </a:rPr>
            </a:br>
            <a:endParaRPr lang="en-GB" dirty="0">
              <a:solidFill>
                <a:srgbClr val="FF0000"/>
              </a:solidFill>
            </a:endParaRPr>
          </a:p>
        </p:txBody>
      </p:sp>
      <p:sp>
        <p:nvSpPr>
          <p:cNvPr id="2" name="TextBox 1"/>
          <p:cNvSpPr txBox="1"/>
          <p:nvPr/>
        </p:nvSpPr>
        <p:spPr>
          <a:xfrm>
            <a:off x="410533" y="179585"/>
            <a:ext cx="1890261" cy="553998"/>
          </a:xfrm>
          <a:prstGeom prst="rect">
            <a:avLst/>
          </a:prstGeom>
          <a:noFill/>
        </p:spPr>
        <p:txBody>
          <a:bodyPr wrap="none" rtlCol="0">
            <a:spAutoFit/>
          </a:bodyPr>
          <a:lstStyle/>
          <a:p>
            <a:r>
              <a:rPr lang="en-US" sz="1600" b="1" dirty="0">
                <a:solidFill>
                  <a:schemeClr val="tx2">
                    <a:lumMod val="75000"/>
                    <a:lumOff val="25000"/>
                  </a:schemeClr>
                </a:solidFill>
                <a:latin typeface="Open Sans"/>
                <a:cs typeface="Open Sans"/>
              </a:rPr>
              <a:t>Assignment Brief</a:t>
            </a:r>
          </a:p>
          <a:p>
            <a:endParaRPr lang="en-US" dirty="0"/>
          </a:p>
        </p:txBody>
      </p:sp>
      <p:pic>
        <p:nvPicPr>
          <p:cNvPr id="3" name="Picture 2" descr="Slide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6433" y="896946"/>
            <a:ext cx="8439529" cy="47472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70532876"/>
      </p:ext>
    </p:extLst>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7</a:t>
            </a:fld>
            <a:endParaRPr sz="700">
              <a:solidFill>
                <a:srgbClr val="595959"/>
              </a:solidFill>
              <a:latin typeface="Open Sans"/>
              <a:ea typeface="Open Sans"/>
              <a:cs typeface="Open Sans"/>
              <a:sym typeface="Open Sans"/>
            </a:endParaRPr>
          </a:p>
        </p:txBody>
      </p:sp>
      <p:sp>
        <p:nvSpPr>
          <p:cNvPr id="9" name="Title 1">
            <a:extLst>
              <a:ext uri="{FF2B5EF4-FFF2-40B4-BE49-F238E27FC236}">
                <a16:creationId xmlns:a16="http://schemas.microsoft.com/office/drawing/2014/main" id="{A917BC54-1E53-4271-93BB-7AA7BDC725FB}"/>
              </a:ext>
            </a:extLst>
          </p:cNvPr>
          <p:cNvSpPr>
            <a:spLocks noGrp="1"/>
          </p:cNvSpPr>
          <p:nvPr>
            <p:ph type="title"/>
          </p:nvPr>
        </p:nvSpPr>
        <p:spPr>
          <a:xfrm>
            <a:off x="343350" y="583988"/>
            <a:ext cx="8208300" cy="1096800"/>
          </a:xfrm>
        </p:spPr>
        <p:txBody>
          <a:bodyPr/>
          <a:lstStyle/>
          <a:p>
            <a:br>
              <a:rPr lang="en-GB" dirty="0">
                <a:solidFill>
                  <a:srgbClr val="FF0000"/>
                </a:solidFill>
              </a:rPr>
            </a:br>
            <a:endParaRPr lang="en-GB" dirty="0">
              <a:solidFill>
                <a:srgbClr val="FF0000"/>
              </a:solidFill>
            </a:endParaRPr>
          </a:p>
        </p:txBody>
      </p:sp>
      <p:pic>
        <p:nvPicPr>
          <p:cNvPr id="4" name="Picture 3" descr="Slide02.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1016" y="935871"/>
            <a:ext cx="8371209" cy="47088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3458589" y="5114441"/>
            <a:ext cx="1167983" cy="23814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8450334"/>
      </p:ext>
    </p:extLst>
  </p:cSld>
  <p:clrMapOvr>
    <a:masterClrMapping/>
  </p:clrMapOvr>
  <p:transition spd="med">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8</a:t>
            </a:fld>
            <a:endParaRPr sz="700">
              <a:solidFill>
                <a:srgbClr val="595959"/>
              </a:solidFill>
              <a:latin typeface="Open Sans"/>
              <a:ea typeface="Open Sans"/>
              <a:cs typeface="Open Sans"/>
              <a:sym typeface="Open Sans"/>
            </a:endParaRPr>
          </a:p>
        </p:txBody>
      </p:sp>
      <p:sp>
        <p:nvSpPr>
          <p:cNvPr id="9" name="Title 1">
            <a:extLst>
              <a:ext uri="{FF2B5EF4-FFF2-40B4-BE49-F238E27FC236}">
                <a16:creationId xmlns:a16="http://schemas.microsoft.com/office/drawing/2014/main" id="{A917BC54-1E53-4271-93BB-7AA7BDC725FB}"/>
              </a:ext>
            </a:extLst>
          </p:cNvPr>
          <p:cNvSpPr>
            <a:spLocks noGrp="1"/>
          </p:cNvSpPr>
          <p:nvPr>
            <p:ph type="title"/>
          </p:nvPr>
        </p:nvSpPr>
        <p:spPr>
          <a:xfrm>
            <a:off x="343350" y="583988"/>
            <a:ext cx="8208300" cy="1096800"/>
          </a:xfrm>
        </p:spPr>
        <p:txBody>
          <a:bodyPr/>
          <a:lstStyle/>
          <a:p>
            <a:br>
              <a:rPr lang="en-GB" dirty="0">
                <a:solidFill>
                  <a:srgbClr val="FF0000"/>
                </a:solidFill>
              </a:rPr>
            </a:br>
            <a:endParaRPr lang="en-GB" dirty="0">
              <a:solidFill>
                <a:srgbClr val="FF0000"/>
              </a:solidFill>
            </a:endParaRPr>
          </a:p>
        </p:txBody>
      </p:sp>
      <p:pic>
        <p:nvPicPr>
          <p:cNvPr id="2" name="Picture 1" descr="Slide03.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9726" y="897938"/>
            <a:ext cx="8460569" cy="4759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834081"/>
      </p:ext>
    </p:extLst>
  </p:cSld>
  <p:clrMapOvr>
    <a:masterClrMapping/>
  </p:clrMapOvr>
  <p:transition spd="med">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5" name="Google Shape;275;p4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8973" y="6366475"/>
            <a:ext cx="948378" cy="428999"/>
          </a:xfrm>
          <a:prstGeom prst="rect">
            <a:avLst/>
          </a:prstGeom>
          <a:noFill/>
          <a:ln>
            <a:noFill/>
          </a:ln>
        </p:spPr>
      </p:pic>
      <p:cxnSp>
        <p:nvCxnSpPr>
          <p:cNvPr id="276" name="Google Shape;276;p49"/>
          <p:cNvCxnSpPr/>
          <p:nvPr/>
        </p:nvCxnSpPr>
        <p:spPr>
          <a:xfrm>
            <a:off x="343350" y="6324775"/>
            <a:ext cx="8457300" cy="0"/>
          </a:xfrm>
          <a:prstGeom prst="straightConnector1">
            <a:avLst/>
          </a:prstGeom>
          <a:noFill/>
          <a:ln w="9525" cap="flat" cmpd="sng">
            <a:solidFill>
              <a:srgbClr val="595959"/>
            </a:solidFill>
            <a:prstDash val="solid"/>
            <a:round/>
            <a:headEnd type="none" w="med" len="med"/>
            <a:tailEnd type="none" w="med" len="med"/>
          </a:ln>
        </p:spPr>
      </p:cxnSp>
      <p:cxnSp>
        <p:nvCxnSpPr>
          <p:cNvPr id="277" name="Google Shape;277;p49"/>
          <p:cNvCxnSpPr/>
          <p:nvPr/>
        </p:nvCxnSpPr>
        <p:spPr>
          <a:xfrm>
            <a:off x="343350" y="510191"/>
            <a:ext cx="8457300" cy="0"/>
          </a:xfrm>
          <a:prstGeom prst="straightConnector1">
            <a:avLst/>
          </a:prstGeom>
          <a:noFill/>
          <a:ln w="9525" cap="flat" cmpd="sng">
            <a:solidFill>
              <a:srgbClr val="595959"/>
            </a:solidFill>
            <a:prstDash val="solid"/>
            <a:round/>
            <a:headEnd type="none" w="med" len="med"/>
            <a:tailEnd type="none" w="med" len="med"/>
          </a:ln>
        </p:spPr>
      </p:cxnSp>
      <p:sp>
        <p:nvSpPr>
          <p:cNvPr id="279" name="Google Shape;279;p49"/>
          <p:cNvSpPr txBox="1"/>
          <p:nvPr/>
        </p:nvSpPr>
        <p:spPr>
          <a:xfrm>
            <a:off x="2314017" y="6398572"/>
            <a:ext cx="5274559" cy="364800"/>
          </a:xfrm>
          <a:prstGeom prst="rect">
            <a:avLst/>
          </a:prstGeom>
          <a:noFill/>
          <a:ln>
            <a:noFill/>
          </a:ln>
        </p:spPr>
        <p:txBody>
          <a:bodyPr spcFirstLastPara="1" wrap="square" lIns="91425" tIns="91425" rIns="91425" bIns="91425" anchor="t" anchorCtr="0">
            <a:noAutofit/>
          </a:bodyPr>
          <a:lstStyle/>
          <a:p>
            <a:pPr lvl="0"/>
            <a:r>
              <a:rPr lang="en-GB" sz="1000" b="1" dirty="0">
                <a:solidFill>
                  <a:srgbClr val="555555"/>
                </a:solidFill>
                <a:latin typeface="Open Sans"/>
                <a:ea typeface="Open Sans"/>
                <a:cs typeface="Open Sans"/>
                <a:sym typeface="Open Sans"/>
              </a:rPr>
              <a:t>Sample Marked Learner Work | </a:t>
            </a:r>
            <a:r>
              <a:rPr lang="en-GB" sz="1000" dirty="0">
                <a:solidFill>
                  <a:srgbClr val="555555"/>
                </a:solidFill>
                <a:latin typeface="Open Sans"/>
                <a:ea typeface="Open Sans"/>
                <a:cs typeface="Open Sans"/>
                <a:sym typeface="Open Sans"/>
              </a:rPr>
              <a:t>A2: Art and Design Project</a:t>
            </a:r>
          </a:p>
        </p:txBody>
      </p:sp>
      <p:sp>
        <p:nvSpPr>
          <p:cNvPr id="289" name="Google Shape;289;p49"/>
          <p:cNvSpPr txBox="1"/>
          <p:nvPr/>
        </p:nvSpPr>
        <p:spPr>
          <a:xfrm>
            <a:off x="8330659" y="6318622"/>
            <a:ext cx="548700" cy="524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700">
                <a:solidFill>
                  <a:srgbClr val="595959"/>
                </a:solidFill>
                <a:latin typeface="Open Sans"/>
                <a:ea typeface="Open Sans"/>
                <a:cs typeface="Open Sans"/>
                <a:sym typeface="Open Sans"/>
              </a:rPr>
              <a:t>9</a:t>
            </a:fld>
            <a:endParaRPr sz="700">
              <a:solidFill>
                <a:srgbClr val="595959"/>
              </a:solidFill>
              <a:latin typeface="Open Sans"/>
              <a:ea typeface="Open Sans"/>
              <a:cs typeface="Open Sans"/>
              <a:sym typeface="Open Sans"/>
            </a:endParaRPr>
          </a:p>
        </p:txBody>
      </p:sp>
      <p:sp>
        <p:nvSpPr>
          <p:cNvPr id="9" name="Title 1">
            <a:extLst>
              <a:ext uri="{FF2B5EF4-FFF2-40B4-BE49-F238E27FC236}">
                <a16:creationId xmlns:a16="http://schemas.microsoft.com/office/drawing/2014/main" id="{A917BC54-1E53-4271-93BB-7AA7BDC725FB}"/>
              </a:ext>
            </a:extLst>
          </p:cNvPr>
          <p:cNvSpPr>
            <a:spLocks noGrp="1"/>
          </p:cNvSpPr>
          <p:nvPr>
            <p:ph type="title"/>
          </p:nvPr>
        </p:nvSpPr>
        <p:spPr>
          <a:xfrm>
            <a:off x="343350" y="583988"/>
            <a:ext cx="8208300" cy="1096800"/>
          </a:xfrm>
        </p:spPr>
        <p:txBody>
          <a:bodyPr/>
          <a:lstStyle/>
          <a:p>
            <a:br>
              <a:rPr lang="en-GB" dirty="0">
                <a:solidFill>
                  <a:srgbClr val="FF0000"/>
                </a:solidFill>
              </a:rPr>
            </a:br>
            <a:endParaRPr lang="en-GB" dirty="0">
              <a:solidFill>
                <a:srgbClr val="FF0000"/>
              </a:solidFill>
            </a:endParaRPr>
          </a:p>
        </p:txBody>
      </p:sp>
      <p:pic>
        <p:nvPicPr>
          <p:cNvPr id="2" name="Picture 1" descr="Slide0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3001" y="897936"/>
            <a:ext cx="8392160" cy="47205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834081"/>
      </p:ext>
    </p:extLst>
  </p:cSld>
  <p:clrMapOvr>
    <a:masterClrMapping/>
  </p:clrMapOvr>
  <p:transition spd="med">
    <p:fade thruBlk="1"/>
  </p:transition>
</p:sld>
</file>

<file path=ppt/theme/theme1.xml><?xml version="1.0" encoding="utf-8"?>
<a:theme xmlns:a="http://schemas.openxmlformats.org/drawingml/2006/main" name="Pearson">
  <a:themeElements>
    <a:clrScheme name="Pearson colors">
      <a:dk1>
        <a:srgbClr val="000000"/>
      </a:dk1>
      <a:lt1>
        <a:srgbClr val="D4EAE4"/>
      </a:lt1>
      <a:dk2>
        <a:srgbClr val="007FA3"/>
      </a:dk2>
      <a:lt2>
        <a:srgbClr val="003057"/>
      </a:lt2>
      <a:accent1>
        <a:srgbClr val="D2DB0E"/>
      </a:accent1>
      <a:accent2>
        <a:srgbClr val="12B2A6"/>
      </a:accent2>
      <a:accent3>
        <a:srgbClr val="DB0020"/>
      </a:accent3>
      <a:accent4>
        <a:srgbClr val="9E007E"/>
      </a:accent4>
      <a:accent5>
        <a:srgbClr val="EA7600"/>
      </a:accent5>
      <a:accent6>
        <a:srgbClr val="005A7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232B569D16B64C991C1D4175D05DB6" ma:contentTypeVersion="12" ma:contentTypeDescription="Create a new document." ma:contentTypeScope="" ma:versionID="e8237bf5e96cf69a09526db39544ae26">
  <xsd:schema xmlns:xsd="http://www.w3.org/2001/XMLSchema" xmlns:xs="http://www.w3.org/2001/XMLSchema" xmlns:p="http://schemas.microsoft.com/office/2006/metadata/properties" xmlns:ns2="4d4c6e02-051f-40a1-b9f6-47c6f7e76a54" xmlns:ns3="2bdafa86-7136-4540-9717-236ef00cc99c" targetNamespace="http://schemas.microsoft.com/office/2006/metadata/properties" ma:root="true" ma:fieldsID="ce0db0ad2b9609670f8f9bece3978f3a" ns2:_="" ns3:_="">
    <xsd:import namespace="4d4c6e02-051f-40a1-b9f6-47c6f7e76a54"/>
    <xsd:import namespace="2bdafa86-7136-4540-9717-236ef00cc99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4c6e02-051f-40a1-b9f6-47c6f7e76a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dafa86-7136-4540-9717-236ef00cc99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2F0B818-7732-42D3-B750-EB5F632A8C00}"/>
</file>

<file path=customXml/itemProps2.xml><?xml version="1.0" encoding="utf-8"?>
<ds:datastoreItem xmlns:ds="http://schemas.openxmlformats.org/officeDocument/2006/customXml" ds:itemID="{E701FDCB-F2FF-4C94-8E4F-27D9167FB47A}"/>
</file>

<file path=customXml/itemProps3.xml><?xml version="1.0" encoding="utf-8"?>
<ds:datastoreItem xmlns:ds="http://schemas.openxmlformats.org/officeDocument/2006/customXml" ds:itemID="{B75E960E-D6D5-4071-B729-8E026C434D12}"/>
</file>

<file path=docProps/app.xml><?xml version="1.0" encoding="utf-8"?>
<Properties xmlns="http://schemas.openxmlformats.org/officeDocument/2006/extended-properties" xmlns:vt="http://schemas.openxmlformats.org/officeDocument/2006/docPropsVTypes">
  <TotalTime>17130</TotalTime>
  <Words>1535</Words>
  <Application>Microsoft Office PowerPoint</Application>
  <PresentationFormat>On-screen Show (4:3)</PresentationFormat>
  <Paragraphs>211</Paragraphs>
  <Slides>46</Slides>
  <Notes>46</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46</vt:i4>
      </vt:variant>
    </vt:vector>
  </HeadingPairs>
  <TitlesOfParts>
    <vt:vector size="53" baseType="lpstr">
      <vt:lpstr>Open Sans</vt:lpstr>
      <vt:lpstr>Open Sans</vt:lpstr>
      <vt:lpstr>Times New Roman</vt:lpstr>
      <vt:lpstr>Arial</vt:lpstr>
      <vt:lpstr>Pearson</vt:lpstr>
      <vt:lpstr>Simple Light</vt:lpstr>
      <vt:lpstr>1_Simple Light</vt:lpstr>
      <vt:lpstr>BTEC Level 2  Art &amp; Design Skills</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BTEC Level 3 National in Art &amp; Design</dc:title>
  <dc:creator>Purdey, Jonathan</dc:creator>
  <cp:lastModifiedBy>Cable, Joel</cp:lastModifiedBy>
  <cp:revision>127</cp:revision>
  <dcterms:modified xsi:type="dcterms:W3CDTF">2020-07-09T14:25:23Z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0x0101003B232B569D16B64C991C1D4175D05DB6</vt:lpwstr>
  </property>
</Properties>
</file>